
<file path=[Content_Types].xml><?xml version="1.0" encoding="utf-8"?>
<Types xmlns="http://schemas.openxmlformats.org/package/2006/content-types">
  <Override PartName="/ppt/notesSlides/notesSlide20.xml" ContentType="application/vnd.openxmlformats-officedocument.presentationml.notesSlide+xml"/>
  <Override PartName="/ppt/slideLayouts/slideLayout5.xml" ContentType="application/vnd.openxmlformats-officedocument.presentationml.slideLayout+xml"/>
  <Override PartName="/ppt/diagrams/colors22.xml" ContentType="application/vnd.openxmlformats-officedocument.drawingml.diagramColors+xml"/>
  <Override PartName="/ppt/diagrams/data13.xml" ContentType="application/vnd.openxmlformats-officedocument.drawingml.diagramData+xml"/>
  <Override PartName="/ppt/diagrams/quickStyle37.xml" ContentType="application/vnd.openxmlformats-officedocument.drawingml.diagramStyle+xml"/>
  <Override PartName="/ppt/slides/slide45.xml" ContentType="application/vnd.openxmlformats-officedocument.presentationml.slide+xml"/>
  <Override PartName="/ppt/diagrams/drawing45.xml" ContentType="application/vnd.ms-office.drawingml.diagramDrawing+xml"/>
  <Override PartName="/ppt/diagrams/layout31.xml" ContentType="application/vnd.openxmlformats-officedocument.drawingml.diagramLayout+xml"/>
  <Override PartName="/ppt/diagrams/quickStyle43.xml" ContentType="application/vnd.openxmlformats-officedocument.drawingml.diagramStyle+xml"/>
  <Override PartName="/ppt/slides/slide3.xml" ContentType="application/vnd.openxmlformats-officedocument.presentationml.slide+xml"/>
  <Override PartName="/ppt/diagrams/quickStyle27.xml" ContentType="application/vnd.openxmlformats-officedocument.drawingml.diagramStyle+xml"/>
  <Override PartName="/ppt/diagrams/data47.xml" ContentType="application/vnd.openxmlformats-officedocument.drawingml.diagramData+xml"/>
  <Override PartName="/ppt/diagrams/drawing51.xml" ContentType="application/vnd.ms-office.drawingml.diagramDrawing+xml"/>
  <Override PartName="/ppt/notesMasters/notesMaster1.xml" ContentType="application/vnd.openxmlformats-officedocument.presentationml.notesMaster+xml"/>
  <Override PartName="/ppt/slides/slide35.xml" ContentType="application/vnd.openxmlformats-officedocument.presentationml.slide+xml"/>
  <Override PartName="/ppt/diagrams/drawing8.xml" ContentType="application/vnd.ms-office.drawingml.diagramDrawing+xml"/>
  <Override PartName="/ppt/slideLayouts/slideLayout1.xml" ContentType="application/vnd.openxmlformats-officedocument.presentationml.slideLayout+xml"/>
  <Override PartName="/ppt/diagrams/quickStyle33.xml" ContentType="application/vnd.openxmlformats-officedocument.drawingml.diagramStyle+xml"/>
  <Override PartName="/ppt/diagrams/colors6.xml" ContentType="application/vnd.openxmlformats-officedocument.drawingml.diagramColors+xml"/>
  <Override PartName="/ppt/diagrams/colors46.xml" ContentType="application/vnd.openxmlformats-officedocument.drawingml.diagramColors+xml"/>
  <Override PartName="/ppt/diagrams/data37.xml" ContentType="application/vnd.openxmlformats-officedocument.drawingml.diagramData+xml"/>
  <Override PartName="/ppt/slides/slide41.xml" ContentType="application/vnd.openxmlformats-officedocument.presentationml.slide+xml"/>
  <Override PartName="/ppt/diagrams/drawing41.xml" ContentType="application/vnd.ms-office.drawingml.diagramDrawing+xml"/>
  <Default Extension="xml" ContentType="application/xml"/>
  <Override PartName="/docProps/app.xml" ContentType="application/vnd.openxmlformats-officedocument.extended-properties+xml"/>
  <Override PartName="/ppt/diagrams/layout55.xml" ContentType="application/vnd.openxmlformats-officedocument.drawingml.diagramLayout+xml"/>
  <Override PartName="/ppt/diagrams/colors19.xml" ContentType="application/vnd.openxmlformats-officedocument.drawingml.diagramColors+xml"/>
  <Override PartName="/ppt/diagrams/colors52.xml" ContentType="application/vnd.openxmlformats-officedocument.drawingml.diagramColors+xml"/>
  <Override PartName="/ppt/diagrams/data43.xml" ContentType="application/vnd.openxmlformats-officedocument.drawingml.diagramData+xml"/>
  <Default Extension="png" ContentType="image/png"/>
  <Override PartName="/ppt/slides/slide31.xml" ContentType="application/vnd.openxmlformats-officedocument.presentationml.slide+xml"/>
  <Override PartName="/ppt/diagrams/drawing4.xml" ContentType="application/vnd.ms-office.drawingml.diagramDrawing+xml"/>
  <Override PartName="/ppt/slides/slide59.xml" ContentType="application/vnd.openxmlformats-officedocument.presentationml.slide+xml"/>
  <Override PartName="/ppt/diagrams/colors2.xml" ContentType="application/vnd.openxmlformats-officedocument.drawingml.diagramColors+xml"/>
  <Override PartName="/ppt/commentAuthors.xml" ContentType="application/vnd.openxmlformats-officedocument.presentationml.commentAuthors+xml"/>
  <Override PartName="/ppt/diagrams/colors42.xml" ContentType="application/vnd.openxmlformats-officedocument.drawingml.diagramColors+xml"/>
  <Override PartName="/ppt/diagrams/data33.xml" ContentType="application/vnd.openxmlformats-officedocument.drawingml.diagramData+xml"/>
  <Override PartName="/ppt/diagrams/layout18.xml" ContentType="application/vnd.openxmlformats-officedocument.drawingml.diagramLayout+xml"/>
  <Override PartName="/ppt/slides/slide65.xml" ContentType="application/vnd.openxmlformats-officedocument.presentationml.slide+xml"/>
  <Override PartName="/ppt/diagrams/layout9.xml" ContentType="application/vnd.openxmlformats-officedocument.drawingml.diagramLayout+xml"/>
  <Override PartName="/ppt/diagrams/layout51.xml" ContentType="application/vnd.openxmlformats-officedocument.drawingml.diagramLayout+xml"/>
  <Override PartName="/ppt/notesSlides/notesSlide4.xml" ContentType="application/vnd.openxmlformats-officedocument.presentationml.notesSlide+xml"/>
  <Override PartName="/ppt/diagrams/colors15.xml" ContentType="application/vnd.openxmlformats-officedocument.drawingml.diagramColors+xml"/>
  <Override PartName="/ppt/diagrams/drawing10.xml" ContentType="application/vnd.ms-office.drawingml.diagramDrawing+xml"/>
  <Override PartName="/ppt/diagrams/layout24.xml" ContentType="application/vnd.openxmlformats-officedocument.drawingml.diagramLayout+xml"/>
  <Override PartName="/ppt/slides/slide55.xml" ContentType="application/vnd.openxmlformats-officedocument.presentationml.slide+xml"/>
  <Override PartName="/ppt/diagrams/quickStyle53.xml" ContentType="application/vnd.openxmlformats-officedocument.drawingml.diagramStyle+xml"/>
  <Override PartName="/ppt/slides/slide28.xml" ContentType="application/vnd.openxmlformats-officedocument.presentationml.slide+xml"/>
  <Override PartName="/ppt/diagrams/drawing28.xml" ContentType="application/vnd.ms-office.drawingml.diagramDrawing+xml"/>
  <Override PartName="/ppt/diagrams/layout14.xml" ContentType="application/vnd.openxmlformats-officedocument.drawingml.diagramLayout+xml"/>
  <Override PartName="/ppt/slides/slide61.xml" ContentType="application/vnd.openxmlformats-officedocument.presentationml.slide+xml"/>
  <Override PartName="/ppt/diagrams/layout5.xml" ContentType="application/vnd.openxmlformats-officedocument.drawingml.diagramLayout+xml"/>
  <Override PartName="/ppt/diagrams/colors11.xml" ContentType="application/vnd.openxmlformats-officedocument.drawingml.diagramColors+xml"/>
  <Override PartName="/ppt/handoutMasters/handoutMaster1.xml" ContentType="application/vnd.openxmlformats-officedocument.presentationml.handoutMaster+xml"/>
  <Override PartName="/ppt/diagrams/data9.xml" ContentType="application/vnd.openxmlformats-officedocument.drawingml.diagramData+xml"/>
  <Override PartName="/ppt/diagrams/colors39.xml" ContentType="application/vnd.openxmlformats-officedocument.drawingml.diagramColors+xml"/>
  <Override PartName="/ppt/diagrams/drawing34.xml" ContentType="application/vnd.ms-office.drawingml.diagramDrawing+xml"/>
  <Override PartName="/ppt/diagrams/layout20.xml" ContentType="application/vnd.openxmlformats-officedocument.drawingml.diagramLayout+xml"/>
  <Override PartName="/ppt/slides/slide18.xml" ContentType="application/vnd.openxmlformats-officedocument.presentationml.slide+xml"/>
  <Override PartName="/ppt/diagrams/drawing18.xml" ContentType="application/vnd.ms-office.drawingml.diagramDrawing+xml"/>
  <Override PartName="/ppt/diagrams/quickStyle7.xml" ContentType="application/vnd.openxmlformats-officedocument.drawingml.diagramStyle+xml"/>
  <Override PartName="/ppt/slides/slide51.xml" ContentType="application/vnd.openxmlformats-officedocument.presentationml.slide+xml"/>
  <Override PartName="/ppt/diagrams/layout48.xml" ContentType="application/vnd.openxmlformats-officedocument.drawingml.diagramLayout+xml"/>
  <Override PartName="/ppt/diagrams/quickStyle16.xml" ContentType="application/vnd.openxmlformats-officedocument.drawingml.diagramStyle+xml"/>
  <Override PartName="/ppt/notesSlides/notesSlide27.xml" ContentType="application/vnd.openxmlformats-officedocument.presentationml.notesSlide+xml"/>
  <Override PartName="/ppt/diagrams/colors29.xml" ContentType="application/vnd.openxmlformats-officedocument.drawingml.diagramColors+xml"/>
  <Override PartName="/ppt/slides/slide24.xml" ContentType="application/vnd.openxmlformats-officedocument.presentationml.slide+xml"/>
  <Override PartName="/ppt/diagrams/drawing24.xml" ContentType="application/vnd.ms-office.drawingml.diagramDrawing+xml"/>
  <Override PartName="/ppt/diagrams/layout10.xml" ContentType="application/vnd.openxmlformats-officedocument.drawingml.diagramLayout+xml"/>
  <Override PartName="/ppt/diagrams/data53.xml" ContentType="application/vnd.openxmlformats-officedocument.drawingml.diagramData+xml"/>
  <Override PartName="/ppt/diagrams/layout1.xml" ContentType="application/vnd.openxmlformats-officedocument.drawingml.diagramLayout+xml"/>
  <Override PartName="/ppt/diagrams/data5.xml" ContentType="application/vnd.openxmlformats-officedocument.drawingml.diagramData+xml"/>
  <Override PartName="/ppt/notesSlides/notesSlide33.xml" ContentType="application/vnd.openxmlformats-officedocument.presentationml.notesSlide+xml"/>
  <Override PartName="/ppt/diagrams/layout38.xml" ContentType="application/vnd.openxmlformats-officedocument.drawingml.diagramLayout+xml"/>
  <Override PartName="/ppt/diagrams/quickStyle22.xml" ContentType="application/vnd.openxmlformats-officedocument.drawingml.diagramStyl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diagrams/data26.xml" ContentType="application/vnd.openxmlformats-officedocument.drawingml.diagramData+xml"/>
  <Override PartName="/ppt/diagrams/colors35.xml" ContentType="application/vnd.openxmlformats-officedocument.drawingml.diagramColors+xml"/>
  <Override PartName="/ppt/diagrams/drawing30.xml" ContentType="application/vnd.ms-office.drawingml.diagramDrawing+xml"/>
  <Override PartName="/ppt/diagrams/quickStyle3.xml" ContentType="application/vnd.openxmlformats-officedocument.drawingml.diagramStyle+xml"/>
  <Override PartName="/ppt/slides/slide14.xml" ContentType="application/vnd.openxmlformats-officedocument.presentationml.slide+xml"/>
  <Override PartName="/ppt/diagrams/drawing14.xml" ContentType="application/vnd.ms-office.drawingml.diagramDrawing+xml"/>
  <Override PartName="/ppt/diagrams/layout44.xml" ContentType="application/vnd.openxmlformats-officedocument.drawingml.diagramLayout+xml"/>
  <Override PartName="/ppt/notesSlides/notesSlide23.xml" ContentType="application/vnd.openxmlformats-officedocument.presentationml.notesSlide+xml"/>
  <Override PartName="/ppt/diagrams/layout28.xml" ContentType="application/vnd.openxmlformats-officedocument.drawingml.diagramLayout+xml"/>
  <Override PartName="/ppt/diagrams/quickStyle12.xml" ContentType="application/vnd.openxmlformats-officedocument.drawingml.diagramStyle+xml"/>
  <Override PartName="/ppt/slideLayouts/slideLayout8.xml" ContentType="application/vnd.openxmlformats-officedocument.presentationml.slideLayout+xml"/>
  <Override PartName="/ppt/diagrams/colors25.xml" ContentType="application/vnd.openxmlformats-officedocument.drawingml.diagramColors+xml"/>
  <Override PartName="/ppt/slideMasters/slideMaster1.xml" ContentType="application/vnd.openxmlformats-officedocument.presentationml.slideMaster+xml"/>
  <Override PartName="/ppt/diagrams/data16.xml" ContentType="application/vnd.openxmlformats-officedocument.drawingml.diagramData+xml"/>
  <Override PartName="/ppt/slides/slide20.xml" ContentType="application/vnd.openxmlformats-officedocument.presentationml.slide+xml"/>
  <Override PartName="/ppt/diagrams/drawing20.xml" ContentType="application/vnd.ms-office.drawingml.diagramDrawing+xml"/>
  <Default Extension="bin" ContentType="application/vnd.openxmlformats-officedocument.presentationml.printerSettings"/>
  <Override PartName="/ppt/slides/slide48.xml" ContentType="application/vnd.openxmlformats-officedocument.presentationml.slide+xml"/>
  <Override PartName="/ppt/diagrams/drawing48.xml" ContentType="application/vnd.ms-office.drawingml.diagramDrawing+xml"/>
  <Override PartName="/ppt/diagrams/data1.xml" ContentType="application/vnd.openxmlformats-officedocument.drawingml.diagramData+xml"/>
  <Override PartName="/ppt/diagrams/layout34.xml" ContentType="application/vnd.openxmlformats-officedocument.drawingml.diagramLayout+xml"/>
  <Override PartName="/ppt/diagrams/colors31.xml" ContentType="application/vnd.openxmlformats-officedocument.drawingml.diagramColors+xml"/>
  <Override PartName="/ppt/notesSlides/notesSlide13.xml" ContentType="application/vnd.openxmlformats-officedocument.presentationml.notesSlide+xml"/>
  <Override PartName="/ppt/diagrams/data22.xml" ContentType="application/vnd.openxmlformats-officedocument.drawingml.diagramData+xml"/>
  <Override PartName="/ppt/diagrams/quickStyle46.xml" ContentType="application/vnd.openxmlformats-officedocument.drawingml.diagramStyle+xml"/>
  <Override PartName="/ppt/slideLayouts/slideLayout11.xml" ContentType="application/vnd.openxmlformats-officedocument.presentationml.slideLayout+xml"/>
  <Override PartName="/ppt/slides/slide6.xml" ContentType="application/vnd.openxmlformats-officedocument.presentationml.slide+xml"/>
  <Override PartName="/ppt/slides/slide10.xml" ContentType="application/vnd.openxmlformats-officedocument.presentationml.slide+xml"/>
  <Override PartName="/ppt/diagrams/drawing54.xml" ContentType="application/vnd.ms-office.drawingml.diagramDrawing+xml"/>
  <Override PartName="/ppt/diagrams/layout40.xml" ContentType="application/vnd.openxmlformats-officedocument.drawingml.diagramLayout+xml"/>
  <Override PartName="/ppt/slides/slide38.xml" ContentType="application/vnd.openxmlformats-officedocument.presentationml.slide+xml"/>
  <Override PartName="/ppt/diagrams/drawing38.xml" ContentType="application/vnd.ms-office.drawingml.diagramDrawing+xml"/>
  <Override PartName="/ppt/slideLayouts/slideLayout4.xml" ContentType="application/vnd.openxmlformats-officedocument.presentationml.slideLayout+xml"/>
  <Override PartName="/ppt/theme/theme3.xml" ContentType="application/vnd.openxmlformats-officedocument.theme+xml"/>
  <Override PartName="/ppt/diagrams/colors21.xml" ContentType="application/vnd.openxmlformats-officedocument.drawingml.diagramColors+xml"/>
  <Override PartName="/ppt/diagrams/data12.xml" ContentType="application/vnd.openxmlformats-officedocument.drawingml.diagramData+xml"/>
  <Override PartName="/ppt/diagrams/quickStyle36.xml" ContentType="application/vnd.openxmlformats-officedocument.drawingml.diagramStyle+xml"/>
  <Override PartName="/ppt/diagrams/colors9.xml" ContentType="application/vnd.openxmlformats-officedocument.drawingml.diagramColors+xml"/>
  <Override PartName="/ppt/diagrams/colors49.xml" ContentType="application/vnd.openxmlformats-officedocument.drawingml.diagramColors+xml"/>
  <Override PartName="/ppt/slides/slide44.xml" ContentType="application/vnd.openxmlformats-officedocument.presentationml.slide+xml"/>
  <Override PartName="/ppt/diagrams/drawing44.xml" ContentType="application/vnd.ms-office.drawingml.diagramDrawing+xml"/>
  <Override PartName="/ppt/diagrams/layout30.xml" ContentType="application/vnd.openxmlformats-officedocument.drawingml.diagramLayout+xml"/>
  <Override PartName="/ppt/diagrams/quickStyle42.xml" ContentType="application/vnd.openxmlformats-officedocument.drawingml.diagramStyle+xml"/>
  <Override PartName="/ppt/slides/slide2.xml" ContentType="application/vnd.openxmlformats-officedocument.presentationml.slide+xml"/>
  <Override PartName="/ppt/diagrams/quickStyle26.xml" ContentType="application/vnd.openxmlformats-officedocument.drawingml.diagramStyle+xml"/>
  <Override PartName="/ppt/diagrams/colors55.xml" ContentType="application/vnd.openxmlformats-officedocument.drawingml.diagramColors+xml"/>
  <Override PartName="/ppt/diagrams/data46.xml" ContentType="application/vnd.openxmlformats-officedocument.drawingml.diagramData+xml"/>
  <Override PartName="/ppt/notesSlides/notesSlide37.xml" ContentType="application/vnd.openxmlformats-officedocument.presentationml.notesSlide+xml"/>
  <Override PartName="/ppt/diagrams/drawing50.xml" ContentType="application/vnd.ms-office.drawingml.diagramDrawing+xml"/>
  <Override PartName="/ppt/diagrams/drawing7.xml" ContentType="application/vnd.ms-office.drawingml.diagramDrawing+xml"/>
  <Override PartName="/ppt/slides/slide34.xml" ContentType="application/vnd.openxmlformats-officedocument.presentationml.slide+xml"/>
  <Override PartName="/ppt/charts/chart3.xml" ContentType="application/vnd.openxmlformats-officedocument.drawingml.chart+xml"/>
  <Override PartName="/ppt/diagrams/quickStyle32.xml" ContentType="application/vnd.openxmlformats-officedocument.drawingml.diagramStyle+xml"/>
  <Override PartName="/ppt/diagrams/colors5.xml" ContentType="application/vnd.openxmlformats-officedocument.drawingml.diagramColors+xml"/>
  <Override PartName="/ppt/diagrams/colors45.xml" ContentType="application/vnd.openxmlformats-officedocument.drawingml.diagramColors+xml"/>
  <Override PartName="/ppt/diagrams/data36.xml" ContentType="application/vnd.openxmlformats-officedocument.drawingml.diagramData+xml"/>
  <Override PartName="/ppt/slides/slide40.xml" ContentType="application/vnd.openxmlformats-officedocument.presentationml.slide+xml"/>
  <Override PartName="/ppt/diagrams/drawing40.xml" ContentType="application/vnd.ms-office.drawingml.diagramDrawing+xml"/>
  <Override PartName="/ppt/notesSlides/notesSlide7.xml" ContentType="application/vnd.openxmlformats-officedocument.presentationml.notesSlide+xml"/>
  <Default Extension="jpeg" ContentType="image/jpeg"/>
  <Override PartName="/ppt/slides/slide68.xml" ContentType="application/vnd.openxmlformats-officedocument.presentationml.slide+xml"/>
  <Override PartName="/ppt/diagrams/layout54.xml" ContentType="application/vnd.openxmlformats-officedocument.drawingml.diagramLayout+xml"/>
  <Override PartName="/ppt/diagrams/colors18.xml" ContentType="application/vnd.openxmlformats-officedocument.drawingml.diagramColors+xml"/>
  <Override PartName="/ppt/diagrams/colors51.xml" ContentType="application/vnd.openxmlformats-officedocument.drawingml.diagramColors+xml"/>
  <Override PartName="/ppt/diagrams/data42.xml" ContentType="application/vnd.openxmlformats-officedocument.drawingml.diagramData+xml"/>
  <Override PartName="/ppt/slides/slide30.xml" ContentType="application/vnd.openxmlformats-officedocument.presentationml.slide+xml"/>
  <Override PartName="/ppt/diagrams/drawing3.xml" ContentType="application/vnd.ms-office.drawingml.diagramDrawing+xml"/>
  <Override PartName="/ppt/slides/slide58.xml" ContentType="application/vnd.openxmlformats-officedocument.presentationml.slide+xml"/>
  <Override PartName="/ppt/diagrams/colors1.xml" ContentType="application/vnd.openxmlformats-officedocument.drawingml.diagramColors+xml"/>
  <Override PartName="/ppt/diagrams/colors41.xml" ContentType="application/vnd.openxmlformats-officedocument.drawingml.diagramColors+xml"/>
  <Override PartName="/ppt/diagrams/data32.xml" ContentType="application/vnd.openxmlformats-officedocument.drawingml.diagramData+xml"/>
  <Override PartName="/ppt/diagrams/layout17.xml" ContentType="application/vnd.openxmlformats-officedocument.drawingml.diagramLayout+xml"/>
  <Override PartName="/ppt/slides/slide64.xml" ContentType="application/vnd.openxmlformats-officedocument.presentationml.slide+xml"/>
  <Override PartName="/ppt/notesSlides/notesSlide3.xml" ContentType="application/vnd.openxmlformats-officedocument.presentationml.notesSlide+xml"/>
  <Override PartName="/ppt/diagrams/layout50.xml" ContentType="application/vnd.openxmlformats-officedocument.drawingml.diagramLayout+xml"/>
  <Override PartName="/ppt/diagrams/layout8.xml" ContentType="application/vnd.openxmlformats-officedocument.drawingml.diagramLayout+xml"/>
  <Override PartName="/ppt/diagrams/colors14.xml" ContentType="application/vnd.openxmlformats-officedocument.drawingml.diagramColors+xml"/>
  <Override PartName="/ppt/diagrams/layout23.xml" ContentType="application/vnd.openxmlformats-officedocument.drawingml.diagramLayout+xml"/>
  <Override PartName="/ppt/slides/slide54.xml" ContentType="application/vnd.openxmlformats-officedocument.presentationml.slide+xml"/>
  <Override PartName="/ppt/diagrams/quickStyle19.xml" ContentType="application/vnd.openxmlformats-officedocument.drawingml.diagramStyle+xml"/>
  <Override PartName="/ppt/diagrams/quickStyle52.xml" ContentType="application/vnd.openxmlformats-officedocument.drawingml.diagramStyle+xml"/>
  <Override PartName="/ppt/slides/slide27.xml" ContentType="application/vnd.openxmlformats-officedocument.presentationml.slide+xml"/>
  <Override PartName="/ppt/diagrams/drawing27.xml" ContentType="application/vnd.ms-office.drawingml.diagramDrawing+xml"/>
  <Override PartName="/ppt/diagrams/layout13.xml" ContentType="application/vnd.openxmlformats-officedocument.drawingml.diagramLayout+xml"/>
  <Override PartName="/ppt/slides/slide60.xml" ContentType="application/vnd.openxmlformats-officedocument.presentationml.slide+xml"/>
  <Override PartName="/ppt/diagrams/layout4.xml" ContentType="application/vnd.openxmlformats-officedocument.drawingml.diagramLayout+xml"/>
  <Override PartName="/ppt/diagrams/colors10.xml" ContentType="application/vnd.openxmlformats-officedocument.drawingml.diagramColors+xml"/>
  <Override PartName="/ppt/diagrams/data8.xml" ContentType="application/vnd.openxmlformats-officedocument.drawingml.diagramData+xml"/>
  <Override PartName="/ppt/diagrams/quickStyle25.xml" ContentType="application/vnd.openxmlformats-officedocument.drawingml.diagramStyle+xml"/>
  <Override PartName="/ppt/diagrams/colors38.xml" ContentType="application/vnd.openxmlformats-officedocument.drawingml.diagramColors+xml"/>
  <Override PartName="/ppt/diagrams/data29.xml" ContentType="application/vnd.openxmlformats-officedocument.drawingml.diagramData+xml"/>
  <Override PartName="/ppt/diagrams/drawing33.xml" ContentType="application/vnd.ms-office.drawingml.diagramDrawing+xml"/>
  <Override PartName="/ppt/slides/slide17.xml" ContentType="application/vnd.openxmlformats-officedocument.presentationml.slide+xml"/>
  <Override PartName="/ppt/diagrams/drawing17.xml" ContentType="application/vnd.ms-office.drawingml.diagramDrawing+xml"/>
  <Override PartName="/ppt/diagrams/quickStyle6.xml" ContentType="application/vnd.openxmlformats-officedocument.drawingml.diagramStyle+xml"/>
  <Override PartName="/ppt/slides/slide50.xml" ContentType="application/vnd.openxmlformats-officedocument.presentationml.slide+xml"/>
  <Override PartName="/ppt/diagrams/layout47.xml" ContentType="application/vnd.openxmlformats-officedocument.drawingml.diagramLayout+xml"/>
  <Override PartName="/ppt/diagrams/quickStyle15.xml" ContentType="application/vnd.openxmlformats-officedocument.drawingml.diagramStyle+xml"/>
  <Override PartName="/ppt/notesSlides/notesSlide26.xml" ContentType="application/vnd.openxmlformats-officedocument.presentationml.notesSlide+xml"/>
  <Override PartName="/ppt/diagrams/colors28.xml" ContentType="application/vnd.openxmlformats-officedocument.drawingml.diagramColors+xml"/>
  <Override PartName="/ppt/diagrams/data19.xml" ContentType="application/vnd.openxmlformats-officedocument.drawingml.diagramData+xml"/>
  <Override PartName="/ppt/diagrams/data52.xml" ContentType="application/vnd.openxmlformats-officedocument.drawingml.diagramData+xml"/>
  <Override PartName="/ppt/slides/slide23.xml" ContentType="application/vnd.openxmlformats-officedocument.presentationml.slide+xml"/>
  <Override PartName="/ppt/diagrams/drawing23.xml" ContentType="application/vnd.ms-office.drawingml.diagramDrawing+xml"/>
  <Override PartName="/ppt/diagrams/data4.xml" ContentType="application/vnd.openxmlformats-officedocument.drawingml.diagramData+xml"/>
  <Override PartName="/ppt/diagrams/layout37.xml" ContentType="application/vnd.openxmlformats-officedocument.drawingml.diagramLayout+xml"/>
  <Override PartName="/ppt/diagrams/quickStyle21.xml" ContentType="application/vnd.openxmlformats-officedocument.drawingml.diagramStyle+xml"/>
  <Override PartName="/ppt/notesSlides/notesSlide32.xml" ContentType="application/vnd.openxmlformats-officedocument.presentationml.notesSlide+xml"/>
  <Override PartName="/ppt/presProps.xml" ContentType="application/vnd.openxmlformats-officedocument.presentationml.presProps+xml"/>
  <Override PartName="/ppt/notesSlides/notesSlide16.xml" ContentType="application/vnd.openxmlformats-officedocument.presentationml.notesSlide+xml"/>
  <Override PartName="/ppt/diagrams/colors34.xml" ContentType="application/vnd.openxmlformats-officedocument.drawingml.diagramColors+xml"/>
  <Override PartName="/ppt/diagrams/data25.xml" ContentType="application/vnd.openxmlformats-officedocument.drawingml.diagramData+xml"/>
  <Override PartName="/ppt/diagrams/quickStyle49.xml" ContentType="application/vnd.openxmlformats-officedocument.drawingml.diagramStyle+xml"/>
  <Override PartName="/ppt/slides/slide9.xml" ContentType="application/vnd.openxmlformats-officedocument.presentationml.slide+xml"/>
  <Override PartName="/ppt/slideLayouts/slideLayout14.xml" ContentType="application/vnd.openxmlformats-officedocument.presentationml.slideLayout+xml"/>
  <Override PartName="/ppt/slides/slide13.xml" ContentType="application/vnd.openxmlformats-officedocument.presentationml.slide+xml"/>
  <Override PartName="/ppt/diagrams/drawing13.xml" ContentType="application/vnd.ms-office.drawingml.diagramDrawing+xml"/>
  <Override PartName="/ppt/diagrams/quickStyle2.xml" ContentType="application/vnd.openxmlformats-officedocument.drawingml.diagramStyle+xml"/>
  <Default Extension="rels" ContentType="application/vnd.openxmlformats-package.relationships+xml"/>
  <Override PartName="/ppt/diagrams/layout43.xml" ContentType="application/vnd.openxmlformats-officedocument.drawingml.diagramLayout+xml"/>
  <Override PartName="/ppt/diagrams/layout27.xml" ContentType="application/vnd.openxmlformats-officedocument.drawingml.diagramLayout+xml"/>
  <Override PartName="/ppt/diagrams/quickStyle11.xml" ContentType="application/vnd.openxmlformats-officedocument.drawingml.diagramStyle+xml"/>
  <Override PartName="/ppt/notesSlides/notesSlide22.xml" ContentType="application/vnd.openxmlformats-officedocument.presentationml.notesSlide+xml"/>
  <Override PartName="/ppt/slideLayouts/slideLayout7.xml" ContentType="application/vnd.openxmlformats-officedocument.presentationml.slideLayout+xml"/>
  <Override PartName="/ppt/diagrams/colors24.xml" ContentType="application/vnd.openxmlformats-officedocument.drawingml.diagramColors+xml"/>
  <Override PartName="/ppt/diagrams/data15.xml" ContentType="application/vnd.openxmlformats-officedocument.drawingml.diagramData+xml"/>
  <Override PartName="/ppt/diagrams/quickStyle39.xml" ContentType="application/vnd.openxmlformats-officedocument.drawingml.diagramStyle+xml"/>
  <Override PartName="/ppt/slides/slide47.xml" ContentType="application/vnd.openxmlformats-officedocument.presentationml.slide+xml"/>
  <Override PartName="/ppt/diagrams/drawing47.xml" ContentType="application/vnd.ms-office.drawingml.diagramDrawing+xml"/>
  <Override PartName="/ppt/diagrams/layout33.xml" ContentType="application/vnd.openxmlformats-officedocument.drawingml.diagramLayout+xml"/>
  <Override PartName="/ppt/notesSlides/notesSlide12.xml" ContentType="application/vnd.openxmlformats-officedocument.presentationml.notesSlide+xml"/>
  <Override PartName="/ppt/diagrams/colors30.xml" ContentType="application/vnd.openxmlformats-officedocument.drawingml.diagramColors+xml"/>
  <Override PartName="/ppt/diagrams/data21.xml" ContentType="application/vnd.openxmlformats-officedocument.drawingml.diagramData+xml"/>
  <Override PartName="/ppt/diagrams/quickStyle45.xml" ContentType="application/vnd.openxmlformats-officedocument.drawingml.diagramStyle+xml"/>
  <Override PartName="/ppt/slides/slide5.xml" ContentType="application/vnd.openxmlformats-officedocument.presentationml.slide+xml"/>
  <Override PartName="/ppt/slideLayouts/slideLayout10.xml" ContentType="application/vnd.openxmlformats-officedocument.presentationml.slideLayout+xml"/>
  <Override PartName="/ppt/diagrams/quickStyle29.xml" ContentType="application/vnd.openxmlformats-officedocument.drawingml.diagramStyle+xml"/>
  <Override PartName="/ppt/diagrams/data49.xml" ContentType="application/vnd.openxmlformats-officedocument.drawingml.diagramData+xml"/>
  <Override PartName="/ppt/diagrams/drawing53.xml" ContentType="application/vnd.ms-office.drawingml.diagramDrawing+xml"/>
  <Override PartName="/ppt/slides/slide37.xml" ContentType="application/vnd.openxmlformats-officedocument.presentationml.slide+xml"/>
  <Override PartName="/ppt/diagrams/drawing37.xml" ContentType="application/vnd.ms-office.drawingml.diagramDrawing+xml"/>
  <Override PartName="/ppt/slideLayouts/slideLayout3.xml" ContentType="application/vnd.openxmlformats-officedocument.presentationml.slideLayout+xml"/>
  <Override PartName="/ppt/theme/theme2.xml" ContentType="application/vnd.openxmlformats-officedocument.theme+xml"/>
  <Override PartName="/ppt/diagrams/colors20.xml" ContentType="application/vnd.openxmlformats-officedocument.drawingml.diagramColors+xml"/>
  <Override PartName="/ppt/diagrams/data11.xml" ContentType="application/vnd.openxmlformats-officedocument.drawingml.diagramData+xml"/>
  <Override PartName="/ppt/diagrams/quickStyle35.xml" ContentType="application/vnd.openxmlformats-officedocument.drawingml.diagramStyle+xml"/>
  <Override PartName="/ppt/diagrams/colors8.xml" ContentType="application/vnd.openxmlformats-officedocument.drawingml.diagramColors+xml"/>
  <Override PartName="/ppt/diagrams/colors48.xml" ContentType="application/vnd.openxmlformats-officedocument.drawingml.diagramColors+xml"/>
  <Override PartName="/ppt/diagrams/data39.xml" ContentType="application/vnd.openxmlformats-officedocument.drawingml.diagramData+xml"/>
  <Override PartName="/ppt/slides/slide43.xml" ContentType="application/vnd.openxmlformats-officedocument.presentationml.slide+xml"/>
  <Override PartName="/ppt/diagrams/drawing43.xml" ContentType="application/vnd.ms-office.drawingml.diagramDrawing+xml"/>
  <Override PartName="/ppt/diagrams/quickStyle41.xml" ContentType="application/vnd.openxmlformats-officedocument.drawingml.diagramStyle+xml"/>
  <Override PartName="/ppt/slides/slide1.xml" ContentType="application/vnd.openxmlformats-officedocument.presentationml.slide+xml"/>
  <Override PartName="/ppt/diagrams/colors54.xml" ContentType="application/vnd.openxmlformats-officedocument.drawingml.diagramColors+xml"/>
  <Override PartName="/ppt/notesSlides/notesSlide36.xml" ContentType="application/vnd.openxmlformats-officedocument.presentationml.notesSlide+xml"/>
  <Override PartName="/ppt/diagrams/data45.xml" ContentType="application/vnd.openxmlformats-officedocument.drawingml.diagramData+xml"/>
  <Override PartName="/ppt/slides/slide33.xml" ContentType="application/vnd.openxmlformats-officedocument.presentationml.slide+xml"/>
  <Override PartName="/ppt/diagrams/drawing6.xml" ContentType="application/vnd.ms-office.drawingml.diagramDrawing+xml"/>
  <Override PartName="/ppt/charts/chart2.xml" ContentType="application/vnd.openxmlformats-officedocument.drawingml.chart+xml"/>
  <Override PartName="/ppt/diagrams/quickStyle31.xml" ContentType="application/vnd.openxmlformats-officedocument.drawingml.diagramStyle+xml"/>
  <Override PartName="/ppt/diagrams/colors4.xml" ContentType="application/vnd.openxmlformats-officedocument.drawingml.diagramColors+xml"/>
  <Override PartName="/ppt/diagrams/colors44.xml" ContentType="application/vnd.openxmlformats-officedocument.drawingml.diagramColors+xml"/>
  <Override PartName="/ppt/diagrams/data35.xml" ContentType="application/vnd.openxmlformats-officedocument.drawingml.diagramData+xml"/>
  <Override PartName="/ppt/slides/slide67.xml" ContentType="application/vnd.openxmlformats-officedocument.presentationml.slide+xml"/>
  <Override PartName="/ppt/notesSlides/notesSlide6.xml" ContentType="application/vnd.openxmlformats-officedocument.presentationml.notesSlide+xml"/>
  <Override PartName="/ppt/diagrams/layout53.xml" ContentType="application/vnd.openxmlformats-officedocument.drawingml.diagramLayout+xml"/>
  <Override PartName="/ppt/diagrams/colors17.xml" ContentType="application/vnd.openxmlformats-officedocument.drawingml.diagramColors+xml"/>
  <Override PartName="/ppt/diagrams/colors50.xml" ContentType="application/vnd.openxmlformats-officedocument.drawingml.diagramColors+xml"/>
  <Override PartName="/ppt/diagrams/data41.xml" ContentType="application/vnd.openxmlformats-officedocument.drawingml.diagramData+xml"/>
  <Override PartName="/ppt/tableStyles.xml" ContentType="application/vnd.openxmlformats-officedocument.presentationml.tableStyles+xml"/>
  <Override PartName="/ppt/diagrams/drawing2.xml" ContentType="application/vnd.ms-office.drawingml.diagramDrawing+xml"/>
  <Override PartName="/ppt/diagrams/layout26.xml" ContentType="application/vnd.openxmlformats-officedocument.drawingml.diagramLayout+xml"/>
  <Override PartName="/ppt/slides/slide57.xml" ContentType="application/vnd.openxmlformats-officedocument.presentationml.slide+xml"/>
  <Override PartName="/ppt/diagrams/colors40.xml" ContentType="application/vnd.openxmlformats-officedocument.drawingml.diagramColors+xml"/>
  <Override PartName="/ppt/diagrams/data31.xml" ContentType="application/vnd.openxmlformats-officedocument.drawingml.diagramData+xml"/>
  <Override PartName="/ppt/diagrams/quickStyle55.xml" ContentType="application/vnd.openxmlformats-officedocument.drawingml.diagramStyle+xml"/>
  <Override PartName="/ppt/diagrams/layout16.xml" ContentType="application/vnd.openxmlformats-officedocument.drawingml.diagramLayout+xml"/>
  <Override PartName="/ppt/slides/slide63.xml" ContentType="application/vnd.openxmlformats-officedocument.presentationml.slide+xml"/>
  <Override PartName="/ppt/diagrams/layout7.xml" ContentType="application/vnd.openxmlformats-officedocument.drawingml.diagramLayout+xml"/>
  <Override PartName="/ppt/notesSlides/notesSlide2.xml" ContentType="application/vnd.openxmlformats-officedocument.presentationml.notesSlide+xml"/>
  <Override PartName="/ppt/diagrams/colors13.xml" ContentType="application/vnd.openxmlformats-officedocument.drawingml.diagramColors+xml"/>
  <Override PartName="/ppt/viewProps.xml" ContentType="application/vnd.openxmlformats-officedocument.presentationml.viewProps+xml"/>
  <Override PartName="/ppt/diagrams/drawing36.xml" ContentType="application/vnd.ms-office.drawingml.diagramDrawing+xml"/>
  <Override PartName="/ppt/diagrams/layout22.xml" ContentType="application/vnd.openxmlformats-officedocument.drawingml.diagramLayout+xml"/>
  <Override PartName="/ppt/diagrams/quickStyle9.xml" ContentType="application/vnd.openxmlformats-officedocument.drawingml.diagramStyle+xml"/>
  <Override PartName="/ppt/slides/slide53.xml" ContentType="application/vnd.openxmlformats-officedocument.presentationml.slide+xml"/>
  <Override PartName="/ppt/diagrams/quickStyle18.xml" ContentType="application/vnd.openxmlformats-officedocument.drawingml.diagramStyle+xml"/>
  <Override PartName="/ppt/notesSlides/notesSlide29.xml" ContentType="application/vnd.openxmlformats-officedocument.presentationml.notesSlide+xml"/>
  <Override PartName="/ppt/diagrams/quickStyle51.xml" ContentType="application/vnd.openxmlformats-officedocument.drawingml.diagramStyle+xml"/>
  <Override PartName="/ppt/slides/slide26.xml" ContentType="application/vnd.openxmlformats-officedocument.presentationml.slide+xml"/>
  <Override PartName="/ppt/diagrams/drawing26.xml" ContentType="application/vnd.ms-office.drawingml.diagramDrawing+xml"/>
  <Override PartName="/ppt/diagrams/layout12.xml" ContentType="application/vnd.openxmlformats-officedocument.drawingml.diagramLayout+xml"/>
  <Override PartName="/ppt/diagrams/data55.xml" ContentType="application/vnd.openxmlformats-officedocument.drawingml.diagramData+xml"/>
  <Override PartName="/ppt/diagrams/layout3.xml" ContentType="application/vnd.openxmlformats-officedocument.drawingml.diagramLayout+xml"/>
  <Override PartName="/ppt/diagrams/data7.xml" ContentType="application/vnd.openxmlformats-officedocument.drawingml.diagramData+xml"/>
  <Override PartName="/ppt/diagrams/quickStyle24.xml" ContentType="application/vnd.openxmlformats-officedocument.drawingml.diagramStyle+xml"/>
  <Default Extension="wmf" ContentType="image/x-wmf"/>
  <Override PartName="/ppt/notesSlides/notesSlide35.xml" ContentType="application/vnd.openxmlformats-officedocument.presentationml.notesSlide+xml"/>
  <Override PartName="/docProps/core.xml" ContentType="application/vnd.openxmlformats-package.core-properties+xml"/>
  <Override PartName="/ppt/notesSlides/notesSlide19.xml" ContentType="application/vnd.openxmlformats-officedocument.presentationml.notesSlide+xml"/>
  <Override PartName="/ppt/diagrams/colors37.xml" ContentType="application/vnd.openxmlformats-officedocument.drawingml.diagramColors+xml"/>
  <Override PartName="/ppt/diagrams/data28.xml" ContentType="application/vnd.openxmlformats-officedocument.drawingml.diagramData+xml"/>
  <Override PartName="/ppt/diagrams/drawing32.xml" ContentType="application/vnd.ms-office.drawingml.diagramDrawing+xml"/>
  <Override PartName="/ppt/diagrams/quickStyle5.xml" ContentType="application/vnd.openxmlformats-officedocument.drawingml.diagramStyle+xml"/>
  <Override PartName="/ppt/slides/slide16.xml" ContentType="application/vnd.openxmlformats-officedocument.presentationml.slide+xml"/>
  <Override PartName="/ppt/diagrams/drawing16.xml" ContentType="application/vnd.ms-office.drawingml.diagramDrawing+xml"/>
  <Override PartName="/ppt/diagrams/layout46.xml" ContentType="application/vnd.openxmlformats-officedocument.drawingml.diagramLayout+xml"/>
  <Override PartName="/ppt/notesSlides/notesSlide25.xml" ContentType="application/vnd.openxmlformats-officedocument.presentationml.notesSlide+xml"/>
  <Override PartName="/ppt/diagrams/quickStyle14.xml" ContentType="application/vnd.openxmlformats-officedocument.drawingml.diagramStyle+xml"/>
  <Override PartName="/ppt/diagrams/colors27.xml" ContentType="application/vnd.openxmlformats-officedocument.drawingml.diagramColors+xml"/>
  <Override PartName="/ppt/diagrams/data18.xml" ContentType="application/vnd.openxmlformats-officedocument.drawingml.diagramData+xml"/>
  <Override PartName="/ppt/diagrams/data51.xml" ContentType="application/vnd.openxmlformats-officedocument.drawingml.diagramData+xml"/>
  <Override PartName="/ppt/slides/slide22.xml" ContentType="application/vnd.openxmlformats-officedocument.presentationml.slide+xml"/>
  <Override PartName="/ppt/diagrams/drawing22.xml" ContentType="application/vnd.ms-office.drawingml.diagramDrawing+xml"/>
  <Override PartName="/ppt/diagrams/data3.xml" ContentType="application/vnd.openxmlformats-officedocument.drawingml.diagramData+xml"/>
  <Override PartName="/ppt/notesSlides/notesSlide31.xml" ContentType="application/vnd.openxmlformats-officedocument.presentationml.notesSlide+xml"/>
  <Override PartName="/ppt/diagrams/layout36.xml" ContentType="application/vnd.openxmlformats-officedocument.drawingml.diagramLayout+xml"/>
  <Override PartName="/ppt/diagrams/quickStyle20.xml" ContentType="application/vnd.openxmlformats-officedocument.drawingml.diagramStyle+xml"/>
  <Override PartName="/ppt/diagrams/colors33.xml" ContentType="application/vnd.openxmlformats-officedocument.drawingml.diagramColors+xml"/>
  <Override PartName="/ppt/notesSlides/notesSlide15.xml" ContentType="application/vnd.openxmlformats-officedocument.presentationml.notesSlide+xml"/>
  <Override PartName="/ppt/diagrams/data24.xml" ContentType="application/vnd.openxmlformats-officedocument.drawingml.diagramData+xml"/>
  <Override PartName="/ppt/diagrams/quickStyle48.xml" ContentType="application/vnd.openxmlformats-officedocument.drawingml.diagramStyle+xml"/>
  <Override PartName="/ppt/slideLayouts/slideLayout13.xml" ContentType="application/vnd.openxmlformats-officedocument.presentationml.slideLayout+xml"/>
  <Override PartName="/ppt/slides/slide8.xml" ContentType="application/vnd.openxmlformats-officedocument.presentationml.slide+xml"/>
  <Override PartName="/ppt/diagrams/quickStyle1.xml" ContentType="application/vnd.openxmlformats-officedocument.drawingml.diagramStyle+xml"/>
  <Override PartName="/ppt/diagrams/drawing12.xml" ContentType="application/vnd.ms-office.drawingml.diagramDrawing+xml"/>
  <Override PartName="/ppt/slides/slide12.xml" ContentType="application/vnd.openxmlformats-officedocument.presentationml.slide+xml"/>
  <Override PartName="/ppt/diagrams/layout42.xml" ContentType="application/vnd.openxmlformats-officedocument.drawingml.diagramLayout+xml"/>
  <Override PartName="/ppt/notesSlides/notesSlide21.xml" ContentType="application/vnd.openxmlformats-officedocument.presentationml.notesSlide+xml"/>
  <Override PartName="/ppt/diagrams/quickStyle10.xml" ContentType="application/vnd.openxmlformats-officedocument.drawingml.diagramStyle+xml"/>
  <Override PartName="/ppt/slideLayouts/slideLayout6.xml" ContentType="application/vnd.openxmlformats-officedocument.presentationml.slideLayout+xml"/>
  <Override PartName="/ppt/diagrams/colors23.xml" ContentType="application/vnd.openxmlformats-officedocument.drawingml.diagramColors+xml"/>
  <Override PartName="/ppt/diagrams/data14.xml" ContentType="application/vnd.openxmlformats-officedocument.drawingml.diagramData+xml"/>
  <Override PartName="/ppt/diagrams/quickStyle38.xml" ContentType="application/vnd.openxmlformats-officedocument.drawingml.diagramStyle+xml"/>
  <Override PartName="/ppt/slides/slide46.xml" ContentType="application/vnd.openxmlformats-officedocument.presentationml.slide+xml"/>
  <Override PartName="/ppt/diagrams/drawing46.xml" ContentType="application/vnd.ms-office.drawingml.diagramDrawing+xml"/>
  <Override PartName="/ppt/diagrams/layout32.xml" ContentType="application/vnd.openxmlformats-officedocument.drawingml.diagramLayout+xml"/>
  <Override PartName="/ppt/notesSlides/notesSlide11.xml" ContentType="application/vnd.openxmlformats-officedocument.presentationml.notesSlide+xml"/>
  <Override PartName="/ppt/diagrams/data20.xml" ContentType="application/vnd.openxmlformats-officedocument.drawingml.diagramData+xml"/>
  <Override PartName="/ppt/diagrams/quickStyle44.xml" ContentType="application/vnd.openxmlformats-officedocument.drawingml.diagramStyle+xml"/>
  <Override PartName="/ppt/slides/slide4.xml" ContentType="application/vnd.openxmlformats-officedocument.presentationml.slide+xml"/>
  <Override PartName="/ppt/diagrams/quickStyle28.xml" ContentType="application/vnd.openxmlformats-officedocument.drawingml.diagramStyle+xml"/>
  <Override PartName="/ppt/diagrams/data48.xml" ContentType="application/vnd.openxmlformats-officedocument.drawingml.diagramData+xml"/>
  <Override PartName="/ppt/diagrams/drawing52.xml" ContentType="application/vnd.ms-office.drawingml.diagramDrawing+xml"/>
  <Override PartName="/ppt/diagrams/drawing9.xml" ContentType="application/vnd.ms-office.drawingml.diagramDrawing+xml"/>
  <Override PartName="/ppt/slides/slide36.xml" ContentType="application/vnd.openxmlformats-officedocument.presentationml.slide+xml"/>
  <Override PartName="/ppt/slideLayouts/slideLayout2.xml" ContentType="application/vnd.openxmlformats-officedocument.presentationml.slideLayout+xml"/>
  <Override PartName="/ppt/theme/theme1.xml" ContentType="application/vnd.openxmlformats-officedocument.theme+xml"/>
  <Override PartName="/ppt/diagrams/data10.xml" ContentType="application/vnd.openxmlformats-officedocument.drawingml.diagramData+xml"/>
  <Override PartName="/ppt/diagrams/quickStyle34.xml" ContentType="application/vnd.openxmlformats-officedocument.drawingml.diagramStyle+xml"/>
  <Override PartName="/ppt/diagrams/colors7.xml" ContentType="application/vnd.openxmlformats-officedocument.drawingml.diagramColors+xml"/>
  <Override PartName="/ppt/diagrams/colors47.xml" ContentType="application/vnd.openxmlformats-officedocument.drawingml.diagramColors+xml"/>
  <Override PartName="/ppt/diagrams/data38.xml" ContentType="application/vnd.openxmlformats-officedocument.drawingml.diagramData+xml"/>
  <Override PartName="/ppt/slides/slide42.xml" ContentType="application/vnd.openxmlformats-officedocument.presentationml.slide+xml"/>
  <Override PartName="/ppt/diagrams/drawing42.xml" ContentType="application/vnd.ms-office.drawingml.diagramDrawing+xml"/>
  <Override PartName="/ppt/diagrams/quickStyle40.xml" ContentType="application/vnd.openxmlformats-officedocument.drawingml.diagramStyle+xml"/>
  <Override PartName="/ppt/diagrams/colors53.xml" ContentType="application/vnd.openxmlformats-officedocument.drawingml.diagramColors+xml"/>
  <Override PartName="/ppt/diagrams/data44.xml" ContentType="application/vnd.openxmlformats-officedocument.drawingml.diagramData+xml"/>
  <Override PartName="/ppt/diagrams/drawing5.xml" ContentType="application/vnd.ms-office.drawingml.diagramDrawing+xml"/>
  <Override PartName="/ppt/slides/slide32.xml" ContentType="application/vnd.openxmlformats-officedocument.presentationml.slide+xml"/>
  <Override PartName="/ppt/charts/chart1.xml" ContentType="application/vnd.openxmlformats-officedocument.drawingml.chart+xml"/>
  <Override PartName="/ppt/diagrams/colors3.xml" ContentType="application/vnd.openxmlformats-officedocument.drawingml.diagramColors+xml"/>
  <Override PartName="/ppt/diagrams/quickStyle30.xml" ContentType="application/vnd.openxmlformats-officedocument.drawingml.diagramStyle+xml"/>
  <Override PartName="/ppt/diagrams/colors43.xml" ContentType="application/vnd.openxmlformats-officedocument.drawingml.diagramColors+xml"/>
  <Override PartName="/ppt/diagrams/data34.xml" ContentType="application/vnd.openxmlformats-officedocument.drawingml.diagramData+xml"/>
  <Override PartName="/ppt/diagrams/layout19.xml" ContentType="application/vnd.openxmlformats-officedocument.drawingml.diagramLayout+xml"/>
  <Override PartName="/ppt/slides/slide66.xml" ContentType="application/vnd.openxmlformats-officedocument.presentationml.slide+xml"/>
  <Override PartName="/ppt/notesSlides/notesSlide5.xml" ContentType="application/vnd.openxmlformats-officedocument.presentationml.notesSlide+xml"/>
  <Override PartName="/ppt/diagrams/layout52.xml" ContentType="application/vnd.openxmlformats-officedocument.drawingml.diagramLayout+xml"/>
  <Override PartName="/ppt/diagrams/colors16.xml" ContentType="application/vnd.openxmlformats-officedocument.drawingml.diagramColors+xml"/>
  <Default Extension="xlsx" ContentType="application/vnd.openxmlformats-officedocument.spreadsheetml.sheet"/>
  <Override PartName="/ppt/diagrams/data40.xml" ContentType="application/vnd.openxmlformats-officedocument.drawingml.diagramData+xml"/>
  <Override PartName="/ppt/diagrams/drawing11.xml" ContentType="application/vnd.ms-office.drawingml.diagramDrawing+xml"/>
  <Override PartName="/ppt/diagrams/drawing1.xml" ContentType="application/vnd.ms-office.drawingml.diagramDrawing+xml"/>
  <Override PartName="/ppt/diagrams/layout25.xml" ContentType="application/vnd.openxmlformats-officedocument.drawingml.diagramLayout+xml"/>
  <Override PartName="/ppt/slides/slide56.xml" ContentType="application/vnd.openxmlformats-officedocument.presentationml.slide+xml"/>
  <Override PartName="/ppt/diagrams/data30.xml" ContentType="application/vnd.openxmlformats-officedocument.drawingml.diagramData+xml"/>
  <Override PartName="/ppt/diagrams/quickStyle54.xml" ContentType="application/vnd.openxmlformats-officedocument.drawingml.diagramStyle+xml"/>
  <Override PartName="/ppt/slides/slide29.xml" ContentType="application/vnd.openxmlformats-officedocument.presentationml.slide+xml"/>
  <Override PartName="/ppt/diagrams/drawing29.xml" ContentType="application/vnd.ms-office.drawingml.diagramDrawing+xml"/>
  <Override PartName="/ppt/diagrams/layout15.xml" ContentType="application/vnd.openxmlformats-officedocument.drawingml.diagramLayout+xml"/>
  <Override PartName="/ppt/slides/slide62.xml" ContentType="application/vnd.openxmlformats-officedocument.presentationml.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diagrams/layout6.xml" ContentType="application/vnd.openxmlformats-officedocument.drawingml.diagramLayout+xml"/>
  <Override PartName="/ppt/diagrams/colors12.xml" ContentType="application/vnd.openxmlformats-officedocument.drawingml.diagramColors+xml"/>
  <Override PartName="/ppt/presentation.xml" ContentType="application/vnd.openxmlformats-officedocument.presentationml.presentation.main+xml"/>
  <Override PartName="/ppt/diagrams/layout21.xml" ContentType="application/vnd.openxmlformats-officedocument.drawingml.diagramLayout+xml"/>
  <Override PartName="/ppt/diagrams/drawing35.xml" ContentType="application/vnd.ms-office.drawingml.diagramDrawing+xml"/>
  <Override PartName="/ppt/slides/slide19.xml" ContentType="application/vnd.openxmlformats-officedocument.presentationml.slide+xml"/>
  <Override PartName="/ppt/diagrams/drawing19.xml" ContentType="application/vnd.ms-office.drawingml.diagramDrawing+xml"/>
  <Override PartName="/ppt/diagrams/quickStyle8.xml" ContentType="application/vnd.openxmlformats-officedocument.drawingml.diagramStyle+xml"/>
  <Override PartName="/ppt/slides/slide52.xml" ContentType="application/vnd.openxmlformats-officedocument.presentationml.slide+xml"/>
  <Override PartName="/ppt/diagrams/layout49.xml" ContentType="application/vnd.openxmlformats-officedocument.drawingml.diagramLayout+xml"/>
  <Override PartName="/ppt/diagrams/quickStyle17.xml" ContentType="application/vnd.openxmlformats-officedocument.drawingml.diagramStyle+xml"/>
  <Override PartName="/ppt/notesSlides/notesSlide28.xml" ContentType="application/vnd.openxmlformats-officedocument.presentationml.notesSlide+xml"/>
  <Override PartName="/ppt/diagrams/quickStyle50.xml" ContentType="application/vnd.openxmlformats-officedocument.drawingml.diagramStyle+xml"/>
  <Override PartName="/ppt/slides/slide25.xml" ContentType="application/vnd.openxmlformats-officedocument.presentationml.slide+xml"/>
  <Override PartName="/ppt/diagrams/drawing25.xml" ContentType="application/vnd.ms-office.drawingml.diagramDrawing+xml"/>
  <Override PartName="/ppt/diagrams/layout11.xml" ContentType="application/vnd.openxmlformats-officedocument.drawingml.diagramLayout+xml"/>
  <Override PartName="/ppt/diagrams/data54.xml" ContentType="application/vnd.openxmlformats-officedocument.drawingml.diagramData+xml"/>
  <Override PartName="/ppt/diagrams/layout2.xml" ContentType="application/vnd.openxmlformats-officedocument.drawingml.diagramLayout+xml"/>
  <Override PartName="/ppt/diagrams/data6.xml" ContentType="application/vnd.openxmlformats-officedocument.drawingml.diagramData+xml"/>
  <Override PartName="/ppt/diagrams/layout39.xml" ContentType="application/vnd.openxmlformats-officedocument.drawingml.diagramLayout+xml"/>
  <Override PartName="/ppt/diagrams/quickStyle23.xml" ContentType="application/vnd.openxmlformats-officedocument.drawingml.diagramStyle+xml"/>
  <Override PartName="/ppt/notesSlides/notesSlide34.xml" ContentType="application/vnd.openxmlformats-officedocument.presentationml.notesSlide+xml"/>
  <Override PartName="/ppt/notesSlides/notesSlide18.xml" ContentType="application/vnd.openxmlformats-officedocument.presentationml.notesSlide+xml"/>
  <Override PartName="/ppt/diagrams/colors36.xml" ContentType="application/vnd.openxmlformats-officedocument.drawingml.diagramColors+xml"/>
  <Override PartName="/ppt/notesSlides/notesSlide9.xml" ContentType="application/vnd.openxmlformats-officedocument.presentationml.notesSlide+xml"/>
  <Override PartName="/ppt/diagrams/data27.xml" ContentType="application/vnd.openxmlformats-officedocument.drawingml.diagramData+xml"/>
  <Override PartName="/ppt/diagrams/drawing31.xml" ContentType="application/vnd.ms-office.drawingml.diagramDrawing+xml"/>
  <Override PartName="/ppt/slides/slide15.xml" ContentType="application/vnd.openxmlformats-officedocument.presentationml.slide+xml"/>
  <Override PartName="/ppt/diagrams/drawing15.xml" ContentType="application/vnd.ms-office.drawingml.diagramDrawing+xml"/>
  <Override PartName="/ppt/diagrams/quickStyle4.xml" ContentType="application/vnd.openxmlformats-officedocument.drawingml.diagramStyle+xml"/>
  <Override PartName="/ppt/diagrams/layout45.xml" ContentType="application/vnd.openxmlformats-officedocument.drawingml.diagramLayout+xml"/>
  <Override PartName="/ppt/diagrams/layout29.xml" ContentType="application/vnd.openxmlformats-officedocument.drawingml.diagramLayout+xml"/>
  <Override PartName="/ppt/diagrams/quickStyle13.xml" ContentType="application/vnd.openxmlformats-officedocument.drawingml.diagramStyle+xml"/>
  <Override PartName="/ppt/notesSlides/notesSlide24.xml" ContentType="application/vnd.openxmlformats-officedocument.presentationml.notesSlide+xml"/>
  <Override PartName="/ppt/slideLayouts/slideLayout9.xml" ContentType="application/vnd.openxmlformats-officedocument.presentationml.slideLayout+xml"/>
  <Override PartName="/ppt/diagrams/colors26.xml" ContentType="application/vnd.openxmlformats-officedocument.drawingml.diagramColors+xml"/>
  <Override PartName="/ppt/diagrams/data17.xml" ContentType="application/vnd.openxmlformats-officedocument.drawingml.diagramData+xml"/>
  <Override PartName="/ppt/diagrams/data50.xml" ContentType="application/vnd.openxmlformats-officedocument.drawingml.diagramData+xml"/>
  <Override PartName="/ppt/slides/slide21.xml" ContentType="application/vnd.openxmlformats-officedocument.presentationml.slide+xml"/>
  <Override PartName="/ppt/diagrams/drawing21.xml" ContentType="application/vnd.ms-office.drawingml.diagramDrawing+xml"/>
  <Override PartName="/ppt/slides/slide49.xml" ContentType="application/vnd.openxmlformats-officedocument.presentationml.slide+xml"/>
  <Override PartName="/ppt/diagrams/data2.xml" ContentType="application/vnd.openxmlformats-officedocument.drawingml.diagramData+xml"/>
  <Override PartName="/ppt/diagrams/layout35.xml" ContentType="application/vnd.openxmlformats-officedocument.drawingml.diagramLayout+xml"/>
  <Override PartName="/ppt/diagrams/drawing49.xml" ContentType="application/vnd.ms-office.drawingml.diagramDrawing+xml"/>
  <Override PartName="/ppt/notesSlides/notesSlide30.xml" ContentType="application/vnd.openxmlformats-officedocument.presentationml.notesSlide+xml"/>
  <Override PartName="/ppt/notesSlides/notesSlide14.xml" ContentType="application/vnd.openxmlformats-officedocument.presentationml.notesSlide+xml"/>
  <Override PartName="/ppt/diagrams/colors32.xml" ContentType="application/vnd.openxmlformats-officedocument.drawingml.diagramColors+xml"/>
  <Override PartName="/ppt/diagrams/data23.xml" ContentType="application/vnd.openxmlformats-officedocument.drawingml.diagramData+xml"/>
  <Override PartName="/ppt/diagrams/quickStyle47.xml" ContentType="application/vnd.openxmlformats-officedocument.drawingml.diagramStyle+xml"/>
  <Override PartName="/ppt/slides/slide7.xml" ContentType="application/vnd.openxmlformats-officedocument.presentationml.slide+xml"/>
  <Override PartName="/ppt/slideLayouts/slideLayout12.xml" ContentType="application/vnd.openxmlformats-officedocument.presentationml.slideLayout+xml"/>
  <Override PartName="/ppt/slides/slide11.xml" ContentType="application/vnd.openxmlformats-officedocument.presentationml.slide+xml"/>
  <Override PartName="/ppt/diagrams/drawing55.xml" ContentType="application/vnd.ms-office.drawingml.diagramDrawing+xml"/>
  <Override PartName="/ppt/diagrams/layout41.xml" ContentType="application/vnd.openxmlformats-officedocument.drawingml.diagramLayout+xml"/>
  <Override PartName="/ppt/slides/slide39.xml" ContentType="application/vnd.openxmlformats-officedocument.presentationml.slide+xml"/>
  <Override PartName="/ppt/diagrams/drawing39.xml" ContentType="application/vnd.ms-office.drawingml.diagramDrawing+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50" r:id="rId1"/>
  </p:sldMasterIdLst>
  <p:notesMasterIdLst>
    <p:notesMasterId r:id="rId70"/>
  </p:notesMasterIdLst>
  <p:handoutMasterIdLst>
    <p:handoutMasterId r:id="rId71"/>
  </p:handoutMasterIdLst>
  <p:sldIdLst>
    <p:sldId id="432" r:id="rId2"/>
    <p:sldId id="433" r:id="rId3"/>
    <p:sldId id="434" r:id="rId4"/>
    <p:sldId id="435" r:id="rId5"/>
    <p:sldId id="436" r:id="rId6"/>
    <p:sldId id="438" r:id="rId7"/>
    <p:sldId id="500" r:id="rId8"/>
    <p:sldId id="257" r:id="rId9"/>
    <p:sldId id="559" r:id="rId10"/>
    <p:sldId id="560" r:id="rId11"/>
    <p:sldId id="561" r:id="rId12"/>
    <p:sldId id="562" r:id="rId13"/>
    <p:sldId id="568" r:id="rId14"/>
    <p:sldId id="563" r:id="rId15"/>
    <p:sldId id="564" r:id="rId16"/>
    <p:sldId id="587" r:id="rId17"/>
    <p:sldId id="574" r:id="rId18"/>
    <p:sldId id="575" r:id="rId19"/>
    <p:sldId id="576" r:id="rId20"/>
    <p:sldId id="577" r:id="rId21"/>
    <p:sldId id="565" r:id="rId22"/>
    <p:sldId id="566" r:id="rId23"/>
    <p:sldId id="599" r:id="rId24"/>
    <p:sldId id="452" r:id="rId25"/>
    <p:sldId id="603" r:id="rId26"/>
    <p:sldId id="569" r:id="rId27"/>
    <p:sldId id="578" r:id="rId28"/>
    <p:sldId id="584" r:id="rId29"/>
    <p:sldId id="548" r:id="rId30"/>
    <p:sldId id="547" r:id="rId31"/>
    <p:sldId id="570" r:id="rId32"/>
    <p:sldId id="588" r:id="rId33"/>
    <p:sldId id="572" r:id="rId34"/>
    <p:sldId id="573" r:id="rId35"/>
    <p:sldId id="546" r:id="rId36"/>
    <p:sldId id="501" r:id="rId37"/>
    <p:sldId id="417" r:id="rId38"/>
    <p:sldId id="453" r:id="rId39"/>
    <p:sldId id="552" r:id="rId40"/>
    <p:sldId id="582" r:id="rId41"/>
    <p:sldId id="585" r:id="rId42"/>
    <p:sldId id="600" r:id="rId43"/>
    <p:sldId id="601" r:id="rId44"/>
    <p:sldId id="598" r:id="rId45"/>
    <p:sldId id="602" r:id="rId46"/>
    <p:sldId id="506" r:id="rId47"/>
    <p:sldId id="418" r:id="rId48"/>
    <p:sldId id="461" r:id="rId49"/>
    <p:sldId id="595" r:id="rId50"/>
    <p:sldId id="589" r:id="rId51"/>
    <p:sldId id="590" r:id="rId52"/>
    <p:sldId id="591" r:id="rId53"/>
    <p:sldId id="592" r:id="rId54"/>
    <p:sldId id="593" r:id="rId55"/>
    <p:sldId id="527" r:id="rId56"/>
    <p:sldId id="534" r:id="rId57"/>
    <p:sldId id="535" r:id="rId58"/>
    <p:sldId id="536" r:id="rId59"/>
    <p:sldId id="537" r:id="rId60"/>
    <p:sldId id="539" r:id="rId61"/>
    <p:sldId id="604" r:id="rId62"/>
    <p:sldId id="541" r:id="rId63"/>
    <p:sldId id="542" r:id="rId64"/>
    <p:sldId id="507" r:id="rId65"/>
    <p:sldId id="508" r:id="rId66"/>
    <p:sldId id="419" r:id="rId67"/>
    <p:sldId id="487" r:id="rId68"/>
    <p:sldId id="606" r:id="rId69"/>
  </p:sldIdLst>
  <p:sldSz cx="9144000" cy="6858000" type="screen4x3"/>
  <p:notesSz cx="7102475" cy="9388475"/>
  <p:defaultTextStyle>
    <a:defPPr>
      <a:defRPr lang="en-US"/>
    </a:defPPr>
    <a:lvl1pPr algn="l" rtl="0" fontAlgn="base">
      <a:spcBef>
        <a:spcPct val="0"/>
      </a:spcBef>
      <a:spcAft>
        <a:spcPct val="0"/>
      </a:spcAft>
      <a:defRPr sz="2000" kern="1200">
        <a:solidFill>
          <a:schemeClr val="tx1"/>
        </a:solidFill>
        <a:latin typeface="Arial" charset="0"/>
        <a:ea typeface="ＭＳ Ｐゴシック" charset="-128"/>
        <a:cs typeface="+mn-cs"/>
      </a:defRPr>
    </a:lvl1pPr>
    <a:lvl2pPr marL="457200" algn="l" rtl="0" fontAlgn="base">
      <a:spcBef>
        <a:spcPct val="0"/>
      </a:spcBef>
      <a:spcAft>
        <a:spcPct val="0"/>
      </a:spcAft>
      <a:defRPr sz="2000" kern="1200">
        <a:solidFill>
          <a:schemeClr val="tx1"/>
        </a:solidFill>
        <a:latin typeface="Arial" charset="0"/>
        <a:ea typeface="ＭＳ Ｐゴシック" charset="-128"/>
        <a:cs typeface="+mn-cs"/>
      </a:defRPr>
    </a:lvl2pPr>
    <a:lvl3pPr marL="914400" algn="l" rtl="0" fontAlgn="base">
      <a:spcBef>
        <a:spcPct val="0"/>
      </a:spcBef>
      <a:spcAft>
        <a:spcPct val="0"/>
      </a:spcAft>
      <a:defRPr sz="2000" kern="1200">
        <a:solidFill>
          <a:schemeClr val="tx1"/>
        </a:solidFill>
        <a:latin typeface="Arial" charset="0"/>
        <a:ea typeface="ＭＳ Ｐゴシック" charset="-128"/>
        <a:cs typeface="+mn-cs"/>
      </a:defRPr>
    </a:lvl3pPr>
    <a:lvl4pPr marL="1371600" algn="l" rtl="0" fontAlgn="base">
      <a:spcBef>
        <a:spcPct val="0"/>
      </a:spcBef>
      <a:spcAft>
        <a:spcPct val="0"/>
      </a:spcAft>
      <a:defRPr sz="2000" kern="1200">
        <a:solidFill>
          <a:schemeClr val="tx1"/>
        </a:solidFill>
        <a:latin typeface="Arial" charset="0"/>
        <a:ea typeface="ＭＳ Ｐゴシック" charset="-128"/>
        <a:cs typeface="+mn-cs"/>
      </a:defRPr>
    </a:lvl4pPr>
    <a:lvl5pPr marL="1828800" algn="l" rtl="0" fontAlgn="base">
      <a:spcBef>
        <a:spcPct val="0"/>
      </a:spcBef>
      <a:spcAft>
        <a:spcPct val="0"/>
      </a:spcAft>
      <a:defRPr sz="2000" kern="1200">
        <a:solidFill>
          <a:schemeClr val="tx1"/>
        </a:solidFill>
        <a:latin typeface="Arial" charset="0"/>
        <a:ea typeface="ＭＳ Ｐゴシック" charset="-128"/>
        <a:cs typeface="+mn-cs"/>
      </a:defRPr>
    </a:lvl5pPr>
    <a:lvl6pPr marL="2286000" algn="l" defTabSz="914400" rtl="0" eaLnBrk="1" latinLnBrk="0" hangingPunct="1">
      <a:defRPr sz="2000" kern="1200">
        <a:solidFill>
          <a:schemeClr val="tx1"/>
        </a:solidFill>
        <a:latin typeface="Arial" charset="0"/>
        <a:ea typeface="ＭＳ Ｐゴシック" charset="-128"/>
        <a:cs typeface="+mn-cs"/>
      </a:defRPr>
    </a:lvl6pPr>
    <a:lvl7pPr marL="2743200" algn="l" defTabSz="914400" rtl="0" eaLnBrk="1" latinLnBrk="0" hangingPunct="1">
      <a:defRPr sz="2000" kern="1200">
        <a:solidFill>
          <a:schemeClr val="tx1"/>
        </a:solidFill>
        <a:latin typeface="Arial" charset="0"/>
        <a:ea typeface="ＭＳ Ｐゴシック" charset="-128"/>
        <a:cs typeface="+mn-cs"/>
      </a:defRPr>
    </a:lvl7pPr>
    <a:lvl8pPr marL="3200400" algn="l" defTabSz="914400" rtl="0" eaLnBrk="1" latinLnBrk="0" hangingPunct="1">
      <a:defRPr sz="2000" kern="1200">
        <a:solidFill>
          <a:schemeClr val="tx1"/>
        </a:solidFill>
        <a:latin typeface="Arial" charset="0"/>
        <a:ea typeface="ＭＳ Ｐゴシック" charset="-128"/>
        <a:cs typeface="+mn-cs"/>
      </a:defRPr>
    </a:lvl8pPr>
    <a:lvl9pPr marL="3657600" algn="l" defTabSz="914400" rtl="0" eaLnBrk="1" latinLnBrk="0" hangingPunct="1">
      <a:defRPr sz="2000"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cboccanfuso" initials="cb" lastIdx="13" clrIdx="0"/>
  <p:cmAuthor id="1" name="Dosher" initials="D" lastIdx="12" clrIdx="1"/>
  <p:cmAuthor id="2" name="American Institutes for Research" initials="AIfR" lastIdx="2" clrIdx="2"/>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26522"/>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8271" autoAdjust="0"/>
    <p:restoredTop sz="86729" autoAdjust="0"/>
  </p:normalViewPr>
  <p:slideViewPr>
    <p:cSldViewPr snapToGrid="0" snapToObjects="1">
      <p:cViewPr varScale="1">
        <p:scale>
          <a:sx n="129" d="100"/>
          <a:sy n="129" d="100"/>
        </p:scale>
        <p:origin x="-168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4366"/>
    </p:cViewPr>
  </p:sorterViewPr>
  <p:gridSpacing cx="73737788" cy="7373778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commentAuthors" Target="commentAuthors.xml"/><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7"/>
  <c:chart>
    <c:autoTitleDeleted val="1"/>
    <c:plotArea>
      <c:layout>
        <c:manualLayout>
          <c:layoutTarget val="inner"/>
          <c:xMode val="edge"/>
          <c:yMode val="edge"/>
          <c:x val="0.129032258064516"/>
          <c:y val="0.0734597156398104"/>
          <c:w val="0.859801488833748"/>
          <c:h val="0.701421800947867"/>
        </c:manualLayout>
      </c:layout>
      <c:barChart>
        <c:barDir val="col"/>
        <c:grouping val="clustered"/>
        <c:ser>
          <c:idx val="3"/>
          <c:order val="0"/>
          <c:tx>
            <c:strRef>
              <c:f>Sheet1!$A$2</c:f>
              <c:strCache>
                <c:ptCount val="1"/>
              </c:strCache>
            </c:strRef>
          </c:tx>
          <c:spPr>
            <a:solidFill>
              <a:schemeClr val="tx2"/>
            </a:solidFill>
          </c:spPr>
          <c:cat>
            <c:strRef>
              <c:f>Sheet1!$B$1:$D$1</c:f>
              <c:strCache>
                <c:ptCount val="3"/>
                <c:pt idx="0">
                  <c:v>Control Group</c:v>
                </c:pt>
                <c:pt idx="1">
                  <c:v>Full Experimental Group</c:v>
                </c:pt>
                <c:pt idx="2">
                  <c:v>High Fidelity Group</c:v>
                </c:pt>
              </c:strCache>
            </c:strRef>
          </c:cat>
          <c:val>
            <c:numRef>
              <c:f>Sheet1!$B$2:$D$2</c:f>
              <c:numCache>
                <c:formatCode>General</c:formatCode>
                <c:ptCount val="3"/>
                <c:pt idx="0">
                  <c:v>9.0</c:v>
                </c:pt>
                <c:pt idx="1">
                  <c:v>6.0</c:v>
                </c:pt>
                <c:pt idx="2">
                  <c:v>5.0</c:v>
                </c:pt>
              </c:numCache>
            </c:numRef>
          </c:val>
        </c:ser>
        <c:gapWidth val="70"/>
        <c:axId val="548146968"/>
        <c:axId val="548164536"/>
      </c:barChart>
      <c:catAx>
        <c:axId val="548146968"/>
        <c:scaling>
          <c:orientation val="minMax"/>
        </c:scaling>
        <c:axPos val="b"/>
        <c:numFmt formatCode="General" sourceLinked="1"/>
        <c:tickLblPos val="nextTo"/>
        <c:txPr>
          <a:bodyPr rot="0" vert="horz"/>
          <a:lstStyle/>
          <a:p>
            <a:pPr>
              <a:defRPr/>
            </a:pPr>
            <a:endParaRPr lang="en-US"/>
          </a:p>
        </c:txPr>
        <c:crossAx val="548164536"/>
        <c:crosses val="autoZero"/>
        <c:auto val="1"/>
        <c:lblAlgn val="ctr"/>
        <c:lblOffset val="100"/>
        <c:tickLblSkip val="1"/>
        <c:tickMarkSkip val="1"/>
      </c:catAx>
      <c:valAx>
        <c:axId val="548164536"/>
        <c:scaling>
          <c:orientation val="minMax"/>
          <c:max val="20.0"/>
        </c:scaling>
        <c:axPos val="l"/>
        <c:majorGridlines>
          <c:spPr>
            <a:ln>
              <a:solidFill>
                <a:schemeClr val="tx1"/>
              </a:solidFill>
            </a:ln>
          </c:spPr>
        </c:majorGridlines>
        <c:title>
          <c:tx>
            <c:rich>
              <a:bodyPr/>
              <a:lstStyle/>
              <a:p>
                <a:pPr>
                  <a:defRPr/>
                </a:pPr>
                <a:r>
                  <a:rPr lang="en-US"/>
                  <a:t>Percent Using Marijuana</a:t>
                </a:r>
              </a:p>
            </c:rich>
          </c:tx>
          <c:layout>
            <c:manualLayout>
              <c:xMode val="edge"/>
              <c:yMode val="edge"/>
              <c:x val="0.0136476426799007"/>
              <c:y val="0.0616113744075829"/>
            </c:manualLayout>
          </c:layout>
        </c:title>
        <c:numFmt formatCode="General" sourceLinked="1"/>
        <c:tickLblPos val="nextTo"/>
        <c:txPr>
          <a:bodyPr rot="0" vert="horz"/>
          <a:lstStyle/>
          <a:p>
            <a:pPr>
              <a:defRPr/>
            </a:pPr>
            <a:endParaRPr lang="en-US"/>
          </a:p>
        </c:txPr>
        <c:crossAx val="548146968"/>
        <c:crosses val="autoZero"/>
        <c:crossBetween val="between"/>
        <c:majorUnit val="5.0"/>
        <c:minorUnit val="0.4"/>
      </c:valAx>
      <c:spPr>
        <a:ln>
          <a:solidFill>
            <a:schemeClr val="tx1"/>
          </a:solidFill>
        </a:ln>
      </c:spPr>
    </c:plotArea>
    <c:plotVisOnly val="1"/>
    <c:dispBlanksAs val="gap"/>
  </c:chart>
  <c:spPr>
    <a:ln>
      <a:solidFill>
        <a:schemeClr val="tx1"/>
      </a:solidFill>
    </a:ln>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8"/>
  <c:chart>
    <c:autoTitleDeleted val="1"/>
    <c:view3D>
      <c:rotX val="58"/>
      <c:hPercent val="60"/>
      <c:rotY val="44"/>
      <c:depthPercent val="100"/>
      <c:rAngAx val="1"/>
    </c:view3D>
    <c:plotArea>
      <c:layout>
        <c:manualLayout>
          <c:layoutTarget val="inner"/>
          <c:xMode val="edge"/>
          <c:yMode val="edge"/>
          <c:x val="0.118122977346279"/>
          <c:y val="0.035433070866142"/>
          <c:w val="0.524271844660199"/>
          <c:h val="0.708661417322839"/>
        </c:manualLayout>
      </c:layout>
      <c:bar3DChart>
        <c:barDir val="col"/>
        <c:grouping val="clustered"/>
        <c:ser>
          <c:idx val="0"/>
          <c:order val="0"/>
          <c:tx>
            <c:strRef>
              <c:f>Sheet1!$A$4</c:f>
              <c:strCache>
                <c:ptCount val="1"/>
                <c:pt idx="0">
                  <c:v>Program Cost</c:v>
                </c:pt>
              </c:strCache>
            </c:strRef>
          </c:tx>
          <c:dLbls>
            <c:dLbl>
              <c:idx val="0"/>
              <c:layout>
                <c:manualLayout>
                  <c:x val="0.0420128753562581"/>
                  <c:y val="-0.0430158458453563"/>
                </c:manualLayout>
              </c:layout>
              <c:tx>
                <c:rich>
                  <a:bodyPr/>
                  <a:lstStyle/>
                  <a:p>
                    <a:r>
                      <a:rPr lang="en-US"/>
                      <a:t>-$15,424.00</a:t>
                    </a:r>
                  </a:p>
                </c:rich>
              </c:tx>
            </c:dLbl>
            <c:dLbl>
              <c:idx val="1"/>
              <c:layout>
                <c:manualLayout>
                  <c:x val="0.00179812816711192"/>
                  <c:y val="-0.114460556560865"/>
                </c:manualLayout>
              </c:layout>
              <c:tx>
                <c:rich>
                  <a:bodyPr/>
                  <a:lstStyle/>
                  <a:p>
                    <a:r>
                      <a:rPr lang="en-US"/>
                      <a:t>$51.00</a:t>
                    </a:r>
                  </a:p>
                </c:rich>
              </c:tx>
            </c:dLbl>
            <c:showVal val="1"/>
          </c:dLbls>
          <c:cat>
            <c:strRef>
              <c:f>Sheet1!$B$1:$C$1</c:f>
              <c:strCache>
                <c:ptCount val="2"/>
                <c:pt idx="0">
                  <c:v>Juvenile boot camps</c:v>
                </c:pt>
                <c:pt idx="1">
                  <c:v>Scared straight programs</c:v>
                </c:pt>
              </c:strCache>
            </c:strRef>
          </c:cat>
          <c:val>
            <c:numRef>
              <c:f>Sheet1!$B$4:$C$4</c:f>
              <c:numCache>
                <c:formatCode>"$"#,##0</c:formatCode>
                <c:ptCount val="2"/>
                <c:pt idx="0">
                  <c:v>-15424.0</c:v>
                </c:pt>
                <c:pt idx="1">
                  <c:v>51.0</c:v>
                </c:pt>
              </c:numCache>
            </c:numRef>
          </c:val>
        </c:ser>
        <c:ser>
          <c:idx val="1"/>
          <c:order val="1"/>
          <c:tx>
            <c:strRef>
              <c:f>Sheet1!$A$5</c:f>
              <c:strCache>
                <c:ptCount val="1"/>
                <c:pt idx="0">
                  <c:v>Taxpayer &amp; Crime Benefit</c:v>
                </c:pt>
              </c:strCache>
            </c:strRef>
          </c:tx>
          <c:dLbls>
            <c:dLbl>
              <c:idx val="0"/>
              <c:layout>
                <c:manualLayout>
                  <c:x val="0.0542578002607804"/>
                  <c:y val="-0.00164449552501595"/>
                </c:manualLayout>
              </c:layout>
              <c:tx>
                <c:rich>
                  <a:bodyPr/>
                  <a:lstStyle/>
                  <a:p>
                    <a:r>
                      <a:rPr lang="en-US"/>
                      <a:t>-$3,587</a:t>
                    </a:r>
                  </a:p>
                </c:rich>
              </c:tx>
            </c:dLbl>
            <c:dLbl>
              <c:idx val="1"/>
              <c:layout>
                <c:manualLayout>
                  <c:x val="-0.0656560477458438"/>
                  <c:y val="0.0714615836063969"/>
                </c:manualLayout>
              </c:layout>
              <c:tx>
                <c:rich>
                  <a:bodyPr/>
                  <a:lstStyle/>
                  <a:p>
                    <a:r>
                      <a:rPr lang="en-US"/>
                      <a:t>-$24,531</a:t>
                    </a:r>
                  </a:p>
                </c:rich>
              </c:tx>
            </c:dLbl>
            <c:showVal val="1"/>
          </c:dLbls>
          <c:cat>
            <c:strRef>
              <c:f>Sheet1!$B$1:$C$1</c:f>
              <c:strCache>
                <c:ptCount val="2"/>
                <c:pt idx="0">
                  <c:v>Juvenile boot camps</c:v>
                </c:pt>
                <c:pt idx="1">
                  <c:v>Scared straight programs</c:v>
                </c:pt>
              </c:strCache>
            </c:strRef>
          </c:cat>
          <c:val>
            <c:numRef>
              <c:f>Sheet1!$B$5:$C$5</c:f>
              <c:numCache>
                <c:formatCode>"$"#,##0</c:formatCode>
                <c:ptCount val="2"/>
                <c:pt idx="0">
                  <c:v>-3587.0</c:v>
                </c:pt>
                <c:pt idx="1">
                  <c:v>-24531.0</c:v>
                </c:pt>
              </c:numCache>
            </c:numRef>
          </c:val>
        </c:ser>
        <c:gapDepth val="0"/>
        <c:shape val="box"/>
        <c:axId val="548744952"/>
        <c:axId val="548748168"/>
        <c:axId val="0"/>
      </c:bar3DChart>
      <c:catAx>
        <c:axId val="548744952"/>
        <c:scaling>
          <c:orientation val="minMax"/>
        </c:scaling>
        <c:axPos val="b"/>
        <c:numFmt formatCode="General" sourceLinked="1"/>
        <c:tickLblPos val="low"/>
        <c:txPr>
          <a:bodyPr rot="0" vert="horz"/>
          <a:lstStyle/>
          <a:p>
            <a:pPr>
              <a:defRPr/>
            </a:pPr>
            <a:endParaRPr lang="en-US"/>
          </a:p>
        </c:txPr>
        <c:crossAx val="548748168"/>
        <c:crosses val="autoZero"/>
        <c:auto val="1"/>
        <c:lblAlgn val="ctr"/>
        <c:lblOffset val="180"/>
        <c:tickLblSkip val="1"/>
        <c:tickMarkSkip val="1"/>
      </c:catAx>
      <c:valAx>
        <c:axId val="548748168"/>
        <c:scaling>
          <c:orientation val="minMax"/>
        </c:scaling>
        <c:axPos val="l"/>
        <c:majorGridlines/>
        <c:numFmt formatCode="&quot;$&quot;#,##0" sourceLinked="1"/>
        <c:tickLblPos val="nextTo"/>
        <c:txPr>
          <a:bodyPr rot="0" vert="horz"/>
          <a:lstStyle/>
          <a:p>
            <a:pPr>
              <a:defRPr/>
            </a:pPr>
            <a:endParaRPr lang="en-US"/>
          </a:p>
        </c:txPr>
        <c:crossAx val="548744952"/>
        <c:crosses val="autoZero"/>
        <c:crossBetween val="between"/>
      </c:valAx>
    </c:plotArea>
    <c:legend>
      <c:legendPos val="r"/>
      <c:layout>
        <c:manualLayout>
          <c:xMode val="edge"/>
          <c:yMode val="edge"/>
          <c:x val="0.726537216828483"/>
          <c:y val="0.259842519685039"/>
          <c:w val="0.226537216828479"/>
          <c:h val="0.354330708661417"/>
        </c:manualLayout>
      </c:layout>
    </c:legend>
    <c:plotVisOnly val="1"/>
    <c:dispBlanksAs val="gap"/>
  </c:chart>
  <c:spPr>
    <a:ln>
      <a:solidFill>
        <a:schemeClr val="tx1"/>
      </a:solidFill>
    </a:ln>
  </c:spPr>
  <c:txPr>
    <a:bodyPr/>
    <a:lstStyle/>
    <a:p>
      <a:pPr>
        <a:defRPr sz="16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8"/>
  <c:chart>
    <c:autoTitleDeleted val="1"/>
    <c:view3D>
      <c:hPercent val="89"/>
      <c:depthPercent val="100"/>
      <c:rAngAx val="1"/>
    </c:view3D>
    <c:plotArea>
      <c:layout>
        <c:manualLayout>
          <c:layoutTarget val="inner"/>
          <c:xMode val="edge"/>
          <c:yMode val="edge"/>
          <c:x val="0.160556257901391"/>
          <c:y val="0.085327504169547"/>
          <c:w val="0.585803800241665"/>
          <c:h val="0.773852345132663"/>
        </c:manualLayout>
      </c:layout>
      <c:bar3DChart>
        <c:barDir val="col"/>
        <c:grouping val="clustered"/>
        <c:ser>
          <c:idx val="0"/>
          <c:order val="0"/>
          <c:tx>
            <c:strRef>
              <c:f>Sheet1!$A$2</c:f>
              <c:strCache>
                <c:ptCount val="1"/>
                <c:pt idx="0">
                  <c:v>Program Cost</c:v>
                </c:pt>
              </c:strCache>
            </c:strRef>
          </c:tx>
          <c:dLbls>
            <c:dLbl>
              <c:idx val="0"/>
              <c:layout>
                <c:manualLayout>
                  <c:x val="-0.0125052085325879"/>
                  <c:y val="-0.102432818394931"/>
                </c:manualLayout>
              </c:layout>
              <c:tx>
                <c:rich>
                  <a:bodyPr/>
                  <a:lstStyle/>
                  <a:p>
                    <a:r>
                      <a:rPr lang="en-US"/>
                      <a:t>$2,052</a:t>
                    </a:r>
                  </a:p>
                </c:rich>
              </c:tx>
            </c:dLbl>
            <c:showVal val="1"/>
          </c:dLbls>
          <c:cat>
            <c:numRef>
              <c:f>Sheet1!$B$1:$B$1</c:f>
              <c:numCache>
                <c:formatCode>General</c:formatCode>
                <c:ptCount val="1"/>
              </c:numCache>
            </c:numRef>
          </c:cat>
          <c:val>
            <c:numRef>
              <c:f>Sheet1!$B$2:$B$2</c:f>
              <c:numCache>
                <c:formatCode>"$"#,##0</c:formatCode>
                <c:ptCount val="1"/>
                <c:pt idx="0">
                  <c:v>2052.0</c:v>
                </c:pt>
              </c:numCache>
            </c:numRef>
          </c:val>
        </c:ser>
        <c:ser>
          <c:idx val="1"/>
          <c:order val="1"/>
          <c:tx>
            <c:strRef>
              <c:f>Sheet1!$A$3</c:f>
              <c:strCache>
                <c:ptCount val="1"/>
                <c:pt idx="0">
                  <c:v>Taxpayer &amp; Victim Benefits</c:v>
                </c:pt>
              </c:strCache>
            </c:strRef>
          </c:tx>
          <c:dLbls>
            <c:dLbl>
              <c:idx val="0"/>
              <c:layout>
                <c:manualLayout>
                  <c:x val="0.00748979709103764"/>
                  <c:y val="-0.0859792629227132"/>
                </c:manualLayout>
              </c:layout>
              <c:showVal val="1"/>
            </c:dLbl>
            <c:showVal val="1"/>
          </c:dLbls>
          <c:cat>
            <c:numRef>
              <c:f>Sheet1!$B$1:$B$1</c:f>
              <c:numCache>
                <c:formatCode>General</c:formatCode>
                <c:ptCount val="1"/>
              </c:numCache>
            </c:numRef>
          </c:cat>
          <c:val>
            <c:numRef>
              <c:f>Sheet1!$B$3:$B$3</c:f>
              <c:numCache>
                <c:formatCode>"$"#,##0</c:formatCode>
                <c:ptCount val="1"/>
                <c:pt idx="0">
                  <c:v>89674.0</c:v>
                </c:pt>
              </c:numCache>
            </c:numRef>
          </c:val>
        </c:ser>
        <c:gapDepth val="0"/>
        <c:shape val="box"/>
        <c:axId val="549036088"/>
        <c:axId val="549039400"/>
        <c:axId val="0"/>
      </c:bar3DChart>
      <c:catAx>
        <c:axId val="549036088"/>
        <c:scaling>
          <c:orientation val="minMax"/>
        </c:scaling>
        <c:axPos val="b"/>
        <c:numFmt formatCode="General" sourceLinked="1"/>
        <c:tickLblPos val="low"/>
        <c:txPr>
          <a:bodyPr rot="0" vert="horz"/>
          <a:lstStyle/>
          <a:p>
            <a:pPr>
              <a:defRPr/>
            </a:pPr>
            <a:endParaRPr lang="en-US"/>
          </a:p>
        </c:txPr>
        <c:crossAx val="549039400"/>
        <c:crosses val="autoZero"/>
        <c:auto val="1"/>
        <c:lblAlgn val="ctr"/>
        <c:lblOffset val="100"/>
        <c:tickLblSkip val="1"/>
        <c:tickMarkSkip val="1"/>
      </c:catAx>
      <c:valAx>
        <c:axId val="549039400"/>
        <c:scaling>
          <c:orientation val="minMax"/>
        </c:scaling>
        <c:axPos val="l"/>
        <c:majorGridlines/>
        <c:numFmt formatCode="&quot;$&quot;#,##0" sourceLinked="1"/>
        <c:tickLblPos val="nextTo"/>
        <c:txPr>
          <a:bodyPr rot="0" vert="horz"/>
          <a:lstStyle/>
          <a:p>
            <a:pPr>
              <a:defRPr/>
            </a:pPr>
            <a:endParaRPr lang="en-US"/>
          </a:p>
        </c:txPr>
        <c:crossAx val="549036088"/>
        <c:crosses val="autoZero"/>
        <c:crossBetween val="between"/>
      </c:valAx>
    </c:plotArea>
    <c:legend>
      <c:legendPos val="r"/>
      <c:layout>
        <c:manualLayout>
          <c:xMode val="edge"/>
          <c:yMode val="edge"/>
          <c:x val="0.687737041719343"/>
          <c:y val="0.348453608247423"/>
          <c:w val="0.307206068268016"/>
          <c:h val="0.303092783505155"/>
        </c:manualLayout>
      </c:layout>
    </c:legend>
    <c:plotVisOnly val="1"/>
    <c:dispBlanksAs val="gap"/>
  </c:chart>
  <c:spPr>
    <a:ln>
      <a:solidFill>
        <a:schemeClr val="tx1"/>
      </a:solidFill>
    </a:ln>
  </c:spPr>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rgbClr val="FF6600"/>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chemeClr val="accent1"/>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368B1FA6-5DDC-4DEA-A62A-13C1308F92BE}" type="presOf" srcId="{E29DA794-2A2F-47E0-9307-DADAFDFA7CAA}" destId="{D4386C5A-6684-4B72-8F4A-46CC0864811B}" srcOrd="0" destOrd="0" presId="urn:microsoft.com/office/officeart/2005/8/layout/chevron1"/>
    <dgm:cxn modelId="{D987EB88-183E-4AAA-8BDD-7A2B50C0F55C}" type="presOf" srcId="{D85F3371-1900-45E9-A48D-53D7A2DC4C40}" destId="{829B3640-3E6A-4A06-9BC1-6ADD1F64B4A0}" srcOrd="0" destOrd="0" presId="urn:microsoft.com/office/officeart/2005/8/layout/chevron1"/>
    <dgm:cxn modelId="{CAFCCB18-26EB-4EA7-8F7E-DCBFA8A3E108}" type="presOf" srcId="{E90A861D-9562-48F5-9764-7EF27ED62408}" destId="{56136D3E-E31F-4130-A000-B0A8FCC3EB70}"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EA16A6EE-034F-443E-A4C9-56890B218760}" type="presOf" srcId="{134B184A-2806-414B-B06E-2A23A8E5F48D}" destId="{2AC2F235-0EE0-46E7-A9A8-2FF1DF7C3EC4}"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DC5AE2B2-2B31-42B3-B4AB-4F8C86FA5753}" srcId="{B3E896ED-991A-4533-AEDA-EB6D679A601B}" destId="{D85F3371-1900-45E9-A48D-53D7A2DC4C40}" srcOrd="1" destOrd="0" parTransId="{FC90950D-28A4-42A3-879E-494B2D020045}" sibTransId="{00EF6663-2DD0-4884-92D1-D17969D73EC4}"/>
    <dgm:cxn modelId="{8ABE0738-9F8D-4828-B67E-607DB152CBCC}" type="presOf" srcId="{B3E896ED-991A-4533-AEDA-EB6D679A601B}" destId="{34018393-80D0-4046-B450-88A433CF38A7}"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C8312F91-803B-4912-95BB-4316BD228F82}" type="presParOf" srcId="{34018393-80D0-4046-B450-88A433CF38A7}" destId="{56136D3E-E31F-4130-A000-B0A8FCC3EB70}" srcOrd="0" destOrd="0" presId="urn:microsoft.com/office/officeart/2005/8/layout/chevron1"/>
    <dgm:cxn modelId="{08621CEC-23A0-42E9-B034-DF62397FDC0D}" type="presParOf" srcId="{34018393-80D0-4046-B450-88A433CF38A7}" destId="{41472412-741A-4B42-8074-5DB19AFAD1A4}" srcOrd="1" destOrd="0" presId="urn:microsoft.com/office/officeart/2005/8/layout/chevron1"/>
    <dgm:cxn modelId="{62D36D01-9F82-4FF9-92DB-5BB3931C0E62}" type="presParOf" srcId="{34018393-80D0-4046-B450-88A433CF38A7}" destId="{829B3640-3E6A-4A06-9BC1-6ADD1F64B4A0}" srcOrd="2" destOrd="0" presId="urn:microsoft.com/office/officeart/2005/8/layout/chevron1"/>
    <dgm:cxn modelId="{3684563B-A433-45BC-91CB-042CCAA0B04D}" type="presParOf" srcId="{34018393-80D0-4046-B450-88A433CF38A7}" destId="{88EE8980-855C-4A65-A2DE-FE3443E89406}" srcOrd="3" destOrd="0" presId="urn:microsoft.com/office/officeart/2005/8/layout/chevron1"/>
    <dgm:cxn modelId="{65E9E070-DBF0-42A6-9E6C-A2C54D154E13}" type="presParOf" srcId="{34018393-80D0-4046-B450-88A433CF38A7}" destId="{2AC2F235-0EE0-46E7-A9A8-2FF1DF7C3EC4}" srcOrd="4" destOrd="0" presId="urn:microsoft.com/office/officeart/2005/8/layout/chevron1"/>
    <dgm:cxn modelId="{44C0F4BF-82C7-4643-BC32-368BE61EAD16}" type="presParOf" srcId="{34018393-80D0-4046-B450-88A433CF38A7}" destId="{0CBF7A43-ADCD-4981-B860-DAF1B5DFFBB0}" srcOrd="5" destOrd="0" presId="urn:microsoft.com/office/officeart/2005/8/layout/chevron1"/>
    <dgm:cxn modelId="{142DB986-744A-4716-8A8E-96D7FF38375C}"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2DB1AB6-2378-4895-A9DA-7965518215B3}" type="doc">
      <dgm:prSet loTypeId="urn:microsoft.com/office/officeart/2005/8/layout/hProcess9" loCatId="process" qsTypeId="urn:microsoft.com/office/officeart/2005/8/quickstyle/simple1" qsCatId="simple" csTypeId="urn:microsoft.com/office/officeart/2005/8/colors/accent1_2" csCatId="accent1" phldr="1"/>
      <dgm:spPr/>
    </dgm:pt>
    <dgm:pt modelId="{A8A6C8C0-85FA-4EBB-8123-873C24BD58E1}">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2000" b="1" dirty="0" smtClean="0">
              <a:solidFill>
                <a:schemeClr val="bg1"/>
              </a:solidFill>
              <a:cs typeface="Arial" charset="0"/>
            </a:rPr>
            <a:t>Conditions  &amp; Capacities</a:t>
          </a:r>
          <a:br>
            <a:rPr lang="en-US" sz="2000" b="1" dirty="0" smtClean="0">
              <a:solidFill>
                <a:schemeClr val="bg1"/>
              </a:solidFill>
              <a:cs typeface="Arial" charset="0"/>
            </a:rPr>
          </a:br>
          <a:r>
            <a:rPr lang="en-US" sz="2000" b="1" dirty="0" smtClean="0">
              <a:solidFill>
                <a:schemeClr val="bg1"/>
              </a:solidFill>
              <a:cs typeface="Arial" charset="0"/>
            </a:rPr>
            <a:t/>
          </a:r>
          <a:br>
            <a:rPr lang="en-US" sz="2000" b="1" dirty="0" smtClean="0">
              <a:solidFill>
                <a:schemeClr val="bg1"/>
              </a:solidFill>
              <a:cs typeface="Arial" charset="0"/>
            </a:rPr>
          </a:br>
          <a:r>
            <a:rPr lang="en-US" sz="1800" b="1" dirty="0" smtClean="0">
              <a:solidFill>
                <a:schemeClr val="bg1"/>
              </a:solidFill>
              <a:cs typeface="Arial" charset="0"/>
            </a:rPr>
            <a:t>District</a:t>
          </a:r>
          <a:br>
            <a:rPr lang="en-US" sz="1800" b="1" dirty="0" smtClean="0">
              <a:solidFill>
                <a:schemeClr val="bg1"/>
              </a:solidFill>
              <a:cs typeface="Arial" charset="0"/>
            </a:rPr>
          </a:br>
          <a:r>
            <a:rPr lang="en-US" sz="1800" b="1" dirty="0" smtClean="0">
              <a:solidFill>
                <a:schemeClr val="bg1"/>
              </a:solidFill>
              <a:cs typeface="Arial" charset="0"/>
            </a:rPr>
            <a:t>School</a:t>
          </a:r>
          <a:br>
            <a:rPr lang="en-US" sz="1800" b="1" dirty="0" smtClean="0">
              <a:solidFill>
                <a:schemeClr val="bg1"/>
              </a:solidFill>
              <a:cs typeface="Arial" charset="0"/>
            </a:rPr>
          </a:br>
          <a:r>
            <a:rPr lang="en-US" sz="1800" b="1" dirty="0" smtClean="0">
              <a:solidFill>
                <a:schemeClr val="bg1"/>
              </a:solidFill>
              <a:cs typeface="Arial" charset="0"/>
            </a:rPr>
            <a:t>Students</a:t>
          </a:r>
          <a:br>
            <a:rPr lang="en-US" sz="1800" b="1" dirty="0" smtClean="0">
              <a:solidFill>
                <a:schemeClr val="bg1"/>
              </a:solidFill>
              <a:cs typeface="Arial" charset="0"/>
            </a:rPr>
          </a:br>
          <a:r>
            <a:rPr lang="en-US" sz="1800" b="1" dirty="0" smtClean="0">
              <a:solidFill>
                <a:schemeClr val="bg1"/>
              </a:solidFill>
              <a:cs typeface="Arial" charset="0"/>
            </a:rPr>
            <a:t>School Staff</a:t>
          </a:r>
          <a:br>
            <a:rPr lang="en-US" sz="1800" b="1" dirty="0" smtClean="0">
              <a:solidFill>
                <a:schemeClr val="bg1"/>
              </a:solidFill>
              <a:cs typeface="Arial" charset="0"/>
            </a:rPr>
          </a:br>
          <a:r>
            <a:rPr lang="en-US" sz="1800" b="1" dirty="0" smtClean="0">
              <a:solidFill>
                <a:schemeClr val="bg1"/>
              </a:solidFill>
              <a:cs typeface="Arial" charset="0"/>
            </a:rPr>
            <a:t>Families</a:t>
          </a:r>
          <a:endParaRPr lang="en-US" sz="2000" b="1" dirty="0">
            <a:solidFill>
              <a:schemeClr val="bg1"/>
            </a:solidFill>
          </a:endParaRPr>
        </a:p>
      </dgm:t>
    </dgm:pt>
    <dgm:pt modelId="{ACF833AF-E3D6-4598-A24B-03B3DF1F2A7C}" type="parTrans" cxnId="{7F933282-ECD5-4FB2-B7B6-7F24898456A2}">
      <dgm:prSet/>
      <dgm:spPr/>
      <dgm:t>
        <a:bodyPr/>
        <a:lstStyle/>
        <a:p>
          <a:endParaRPr lang="en-US"/>
        </a:p>
      </dgm:t>
    </dgm:pt>
    <dgm:pt modelId="{632C263B-77E7-4C21-8E53-D2839844D0B9}" type="sibTrans" cxnId="{7F933282-ECD5-4FB2-B7B6-7F24898456A2}">
      <dgm:prSet/>
      <dgm:spPr/>
      <dgm:t>
        <a:bodyPr/>
        <a:lstStyle/>
        <a:p>
          <a:endParaRPr lang="en-US"/>
        </a:p>
      </dgm:t>
    </dgm:pt>
    <dgm:pt modelId="{68A37289-B1C0-4353-8BEA-E9C6CC108931}">
      <dgm:prSet phldrT="[Text]" custT="1"/>
      <dgm:spPr/>
      <dgm:t>
        <a:bodyPr/>
        <a:lstStyle/>
        <a:p>
          <a:r>
            <a:rPr lang="en-US" sz="1600" b="1" dirty="0" smtClean="0"/>
            <a:t>Changed Conditions &amp; Capacities as Measured</a:t>
          </a:r>
          <a:r>
            <a:rPr lang="en-US" sz="1600" dirty="0" smtClean="0"/>
            <a:t/>
          </a:r>
          <a:br>
            <a:rPr lang="en-US" sz="1600" dirty="0" smtClean="0"/>
          </a:br>
          <a:r>
            <a:rPr lang="en-US" sz="1600" dirty="0" smtClean="0"/>
            <a:t/>
          </a:r>
          <a:br>
            <a:rPr lang="en-US" sz="1600" dirty="0" smtClean="0"/>
          </a:br>
          <a:r>
            <a:rPr lang="en-US" sz="1400" b="1" dirty="0" smtClean="0">
              <a:solidFill>
                <a:schemeClr val="bg1"/>
              </a:solidFill>
              <a:cs typeface="Arial" charset="0"/>
            </a:rPr>
            <a:t>School</a:t>
          </a:r>
          <a:br>
            <a:rPr lang="en-US" sz="1400" b="1" dirty="0" smtClean="0">
              <a:solidFill>
                <a:schemeClr val="bg1"/>
              </a:solidFill>
              <a:cs typeface="Arial" charset="0"/>
            </a:rPr>
          </a:br>
          <a:r>
            <a:rPr lang="en-US" sz="1400" b="1" dirty="0" smtClean="0">
              <a:solidFill>
                <a:schemeClr val="bg1"/>
              </a:solidFill>
              <a:cs typeface="Arial" charset="0"/>
            </a:rPr>
            <a:t>Students</a:t>
          </a:r>
          <a:br>
            <a:rPr lang="en-US" sz="1400" b="1" dirty="0" smtClean="0">
              <a:solidFill>
                <a:schemeClr val="bg1"/>
              </a:solidFill>
              <a:cs typeface="Arial" charset="0"/>
            </a:rPr>
          </a:br>
          <a:r>
            <a:rPr lang="en-US" sz="1400" b="1" dirty="0" smtClean="0">
              <a:solidFill>
                <a:schemeClr val="bg1"/>
              </a:solidFill>
              <a:cs typeface="Arial" charset="0"/>
            </a:rPr>
            <a:t>School Staff</a:t>
          </a:r>
          <a:br>
            <a:rPr lang="en-US" sz="1400" b="1" dirty="0" smtClean="0">
              <a:solidFill>
                <a:schemeClr val="bg1"/>
              </a:solidFill>
              <a:cs typeface="Arial" charset="0"/>
            </a:rPr>
          </a:br>
          <a:r>
            <a:rPr lang="en-US" sz="1400" b="1" dirty="0" smtClean="0">
              <a:solidFill>
                <a:schemeClr val="bg1"/>
              </a:solidFill>
              <a:cs typeface="Arial" charset="0"/>
            </a:rPr>
            <a:t>Families</a:t>
          </a:r>
          <a:endParaRPr lang="en-US" sz="1600" dirty="0"/>
        </a:p>
      </dgm:t>
    </dgm:pt>
    <dgm:pt modelId="{6CAFC002-994E-4EB0-96DE-B13B5DDD7CAA}" type="parTrans" cxnId="{30280D42-6EB0-4A4D-AB8C-D279F18093B8}">
      <dgm:prSet/>
      <dgm:spPr/>
      <dgm:t>
        <a:bodyPr/>
        <a:lstStyle/>
        <a:p>
          <a:endParaRPr lang="en-US"/>
        </a:p>
      </dgm:t>
    </dgm:pt>
    <dgm:pt modelId="{C157DCA4-BD27-44A6-A96D-CE28F4716800}" type="sibTrans" cxnId="{30280D42-6EB0-4A4D-AB8C-D279F18093B8}">
      <dgm:prSet/>
      <dgm:spPr/>
      <dgm:t>
        <a:bodyPr/>
        <a:lstStyle/>
        <a:p>
          <a:endParaRPr lang="en-US"/>
        </a:p>
      </dgm:t>
    </dgm:pt>
    <dgm:pt modelId="{5D68D5DA-618D-4E62-AE01-68654101B52E}">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2000" b="1" dirty="0" smtClean="0"/>
            <a:t>Vision of Improved Climate &amp; Conditions for Learning</a:t>
          </a:r>
          <a:endParaRPr lang="en-US" sz="2000" b="1" dirty="0"/>
        </a:p>
      </dgm:t>
    </dgm:pt>
    <dgm:pt modelId="{C0532EDB-47B6-436C-ACDA-04A2F14C5B38}" type="parTrans" cxnId="{CAC46ED6-20BB-4574-9F46-53979F325650}">
      <dgm:prSet/>
      <dgm:spPr/>
      <dgm:t>
        <a:bodyPr/>
        <a:lstStyle/>
        <a:p>
          <a:endParaRPr lang="en-US"/>
        </a:p>
      </dgm:t>
    </dgm:pt>
    <dgm:pt modelId="{0D31C6E5-C695-4237-86D7-79038C7859AD}" type="sibTrans" cxnId="{CAC46ED6-20BB-4574-9F46-53979F325650}">
      <dgm:prSet/>
      <dgm:spPr/>
      <dgm:t>
        <a:bodyPr/>
        <a:lstStyle/>
        <a:p>
          <a:endParaRPr lang="en-US"/>
        </a:p>
      </dgm:t>
    </dgm:pt>
    <dgm:pt modelId="{B38321D0-2459-4FC6-A040-2B97D71F8A30}">
      <dgm:prSet custT="1"/>
      <dgm:spPr/>
      <dgm:t>
        <a:bodyPr/>
        <a:lstStyle/>
        <a:p>
          <a:r>
            <a:rPr lang="en-US" sz="1600" b="1" dirty="0" smtClean="0">
              <a:solidFill>
                <a:schemeClr val="bg1"/>
              </a:solidFill>
              <a:cs typeface="Arial" charset="0"/>
            </a:rPr>
            <a:t>Strategies/ Programmatic Interventions</a:t>
          </a:r>
          <a:br>
            <a:rPr lang="en-US" sz="1600" b="1" dirty="0" smtClean="0">
              <a:solidFill>
                <a:schemeClr val="bg1"/>
              </a:solidFill>
              <a:cs typeface="Arial" charset="0"/>
            </a:rPr>
          </a:br>
          <a:r>
            <a:rPr lang="en-US" sz="1600" b="1" dirty="0" smtClean="0">
              <a:solidFill>
                <a:schemeClr val="bg1"/>
              </a:solidFill>
              <a:cs typeface="Arial" charset="0"/>
            </a:rPr>
            <a:t/>
          </a:r>
          <a:br>
            <a:rPr lang="en-US" sz="1600" b="1" dirty="0" smtClean="0">
              <a:solidFill>
                <a:schemeClr val="bg1"/>
              </a:solidFill>
              <a:cs typeface="Arial" charset="0"/>
            </a:rPr>
          </a:br>
          <a:r>
            <a:rPr lang="en-US" sz="1400" b="1" dirty="0" smtClean="0">
              <a:solidFill>
                <a:schemeClr val="bg1"/>
              </a:solidFill>
              <a:cs typeface="Arial" charset="0"/>
            </a:rPr>
            <a:t>District</a:t>
          </a:r>
          <a:br>
            <a:rPr lang="en-US" sz="1400" b="1" dirty="0" smtClean="0">
              <a:solidFill>
                <a:schemeClr val="bg1"/>
              </a:solidFill>
              <a:cs typeface="Arial" charset="0"/>
            </a:rPr>
          </a:br>
          <a:r>
            <a:rPr lang="en-US" sz="1400" b="1" dirty="0" smtClean="0">
              <a:solidFill>
                <a:schemeClr val="bg1"/>
              </a:solidFill>
              <a:cs typeface="Arial" charset="0"/>
            </a:rPr>
            <a:t>School</a:t>
          </a:r>
          <a:br>
            <a:rPr lang="en-US" sz="1400" b="1" dirty="0" smtClean="0">
              <a:solidFill>
                <a:schemeClr val="bg1"/>
              </a:solidFill>
              <a:cs typeface="Arial" charset="0"/>
            </a:rPr>
          </a:br>
          <a:r>
            <a:rPr lang="en-US" sz="1400" b="1" dirty="0" smtClean="0">
              <a:solidFill>
                <a:schemeClr val="bg1"/>
              </a:solidFill>
              <a:cs typeface="Arial" charset="0"/>
            </a:rPr>
            <a:t>Students</a:t>
          </a:r>
          <a:br>
            <a:rPr lang="en-US" sz="1400" b="1" dirty="0" smtClean="0">
              <a:solidFill>
                <a:schemeClr val="bg1"/>
              </a:solidFill>
              <a:cs typeface="Arial" charset="0"/>
            </a:rPr>
          </a:br>
          <a:r>
            <a:rPr lang="en-US" sz="1400" b="1" dirty="0" smtClean="0">
              <a:solidFill>
                <a:schemeClr val="bg1"/>
              </a:solidFill>
              <a:cs typeface="Arial" charset="0"/>
            </a:rPr>
            <a:t>School Staff</a:t>
          </a:r>
          <a:br>
            <a:rPr lang="en-US" sz="1400" b="1" dirty="0" smtClean="0">
              <a:solidFill>
                <a:schemeClr val="bg1"/>
              </a:solidFill>
              <a:cs typeface="Arial" charset="0"/>
            </a:rPr>
          </a:br>
          <a:r>
            <a:rPr lang="en-US" sz="1400" b="1" dirty="0" smtClean="0">
              <a:solidFill>
                <a:schemeClr val="bg1"/>
              </a:solidFill>
              <a:cs typeface="Arial" charset="0"/>
            </a:rPr>
            <a:t>Families</a:t>
          </a:r>
          <a:endParaRPr lang="en-US" sz="1600" b="1" dirty="0">
            <a:solidFill>
              <a:schemeClr val="bg1"/>
            </a:solidFill>
            <a:cs typeface="Arial" charset="0"/>
          </a:endParaRPr>
        </a:p>
      </dgm:t>
    </dgm:pt>
    <dgm:pt modelId="{371591DE-1FAD-4CB2-911D-719B70C12E95}" type="parTrans" cxnId="{5C668F3E-5AAB-4A24-9B3A-C529361A12EB}">
      <dgm:prSet/>
      <dgm:spPr/>
      <dgm:t>
        <a:bodyPr/>
        <a:lstStyle/>
        <a:p>
          <a:endParaRPr lang="en-US"/>
        </a:p>
      </dgm:t>
    </dgm:pt>
    <dgm:pt modelId="{92229E27-C218-46E9-A460-39D958E21C91}" type="sibTrans" cxnId="{5C668F3E-5AAB-4A24-9B3A-C529361A12EB}">
      <dgm:prSet/>
      <dgm:spPr/>
      <dgm:t>
        <a:bodyPr/>
        <a:lstStyle/>
        <a:p>
          <a:endParaRPr lang="en-US"/>
        </a:p>
      </dgm:t>
    </dgm:pt>
    <dgm:pt modelId="{A9571AF7-2110-4DB2-89AB-5C61CD168189}" type="pres">
      <dgm:prSet presAssocID="{E2DB1AB6-2378-4895-A9DA-7965518215B3}" presName="CompostProcess" presStyleCnt="0">
        <dgm:presLayoutVars>
          <dgm:dir/>
          <dgm:resizeHandles val="exact"/>
        </dgm:presLayoutVars>
      </dgm:prSet>
      <dgm:spPr/>
    </dgm:pt>
    <dgm:pt modelId="{C64FAEC9-021B-4756-BDFE-387680163FC0}" type="pres">
      <dgm:prSet presAssocID="{E2DB1AB6-2378-4895-A9DA-7965518215B3}" presName="arrow" presStyleLbl="bgShp" presStyleIdx="0" presStyleCnt="1" custLinFactNeighborY="523"/>
      <dgm:spPr/>
    </dgm:pt>
    <dgm:pt modelId="{5E3F394B-E61F-4BD7-952F-33F19A35BACF}" type="pres">
      <dgm:prSet presAssocID="{E2DB1AB6-2378-4895-A9DA-7965518215B3}" presName="linearProcess" presStyleCnt="0"/>
      <dgm:spPr/>
    </dgm:pt>
    <dgm:pt modelId="{603E2CAF-5E5F-4896-97AF-561E18DA18F0}" type="pres">
      <dgm:prSet presAssocID="{A8A6C8C0-85FA-4EBB-8123-873C24BD58E1}" presName="textNode" presStyleLbl="node1" presStyleIdx="0" presStyleCnt="4" custScaleX="136945" custScaleY="126530">
        <dgm:presLayoutVars>
          <dgm:bulletEnabled val="1"/>
        </dgm:presLayoutVars>
      </dgm:prSet>
      <dgm:spPr/>
      <dgm:t>
        <a:bodyPr/>
        <a:lstStyle/>
        <a:p>
          <a:endParaRPr lang="en-US"/>
        </a:p>
      </dgm:t>
    </dgm:pt>
    <dgm:pt modelId="{DC1678CA-6064-4DEE-8337-72089708ED68}" type="pres">
      <dgm:prSet presAssocID="{632C263B-77E7-4C21-8E53-D2839844D0B9}" presName="sibTrans" presStyleCnt="0"/>
      <dgm:spPr/>
    </dgm:pt>
    <dgm:pt modelId="{C9818CFF-AE92-45A5-B1D9-9B278A2E2F97}" type="pres">
      <dgm:prSet presAssocID="{B38321D0-2459-4FC6-A040-2B97D71F8A30}" presName="textNode" presStyleLbl="node1" presStyleIdx="1" presStyleCnt="4" custScaleX="138350">
        <dgm:presLayoutVars>
          <dgm:bulletEnabled val="1"/>
        </dgm:presLayoutVars>
      </dgm:prSet>
      <dgm:spPr/>
      <dgm:t>
        <a:bodyPr/>
        <a:lstStyle/>
        <a:p>
          <a:endParaRPr lang="en-US"/>
        </a:p>
      </dgm:t>
    </dgm:pt>
    <dgm:pt modelId="{A428F7F1-AB6E-4D55-9979-19B4CB07CCEE}" type="pres">
      <dgm:prSet presAssocID="{92229E27-C218-46E9-A460-39D958E21C91}" presName="sibTrans" presStyleCnt="0"/>
      <dgm:spPr/>
    </dgm:pt>
    <dgm:pt modelId="{A02FA19A-7953-47BB-B771-91554F212C29}" type="pres">
      <dgm:prSet presAssocID="{68A37289-B1C0-4353-8BEA-E9C6CC108931}" presName="textNode" presStyleLbl="node1" presStyleIdx="2" presStyleCnt="4" custScaleX="123660">
        <dgm:presLayoutVars>
          <dgm:bulletEnabled val="1"/>
        </dgm:presLayoutVars>
      </dgm:prSet>
      <dgm:spPr/>
      <dgm:t>
        <a:bodyPr/>
        <a:lstStyle/>
        <a:p>
          <a:endParaRPr lang="en-US"/>
        </a:p>
      </dgm:t>
    </dgm:pt>
    <dgm:pt modelId="{16B23041-5732-4313-9BB3-0CA3D4A2A5B1}" type="pres">
      <dgm:prSet presAssocID="{C157DCA4-BD27-44A6-A96D-CE28F4716800}" presName="sibTrans" presStyleCnt="0"/>
      <dgm:spPr/>
    </dgm:pt>
    <dgm:pt modelId="{C53B8378-C26E-4C77-B1DE-EEB161905477}" type="pres">
      <dgm:prSet presAssocID="{5D68D5DA-618D-4E62-AE01-68654101B52E}" presName="textNode" presStyleLbl="node1" presStyleIdx="3" presStyleCnt="4" custScaleX="137572" custScaleY="126530">
        <dgm:presLayoutVars>
          <dgm:bulletEnabled val="1"/>
        </dgm:presLayoutVars>
      </dgm:prSet>
      <dgm:spPr/>
      <dgm:t>
        <a:bodyPr/>
        <a:lstStyle/>
        <a:p>
          <a:endParaRPr lang="en-US"/>
        </a:p>
      </dgm:t>
    </dgm:pt>
  </dgm:ptLst>
  <dgm:cxnLst>
    <dgm:cxn modelId="{73DDB3A5-DD1D-4930-AC31-FBDFC528FCA8}" type="presOf" srcId="{A8A6C8C0-85FA-4EBB-8123-873C24BD58E1}" destId="{603E2CAF-5E5F-4896-97AF-561E18DA18F0}" srcOrd="0" destOrd="0" presId="urn:microsoft.com/office/officeart/2005/8/layout/hProcess9"/>
    <dgm:cxn modelId="{5C668F3E-5AAB-4A24-9B3A-C529361A12EB}" srcId="{E2DB1AB6-2378-4895-A9DA-7965518215B3}" destId="{B38321D0-2459-4FC6-A040-2B97D71F8A30}" srcOrd="1" destOrd="0" parTransId="{371591DE-1FAD-4CB2-911D-719B70C12E95}" sibTransId="{92229E27-C218-46E9-A460-39D958E21C91}"/>
    <dgm:cxn modelId="{CAC46ED6-20BB-4574-9F46-53979F325650}" srcId="{E2DB1AB6-2378-4895-A9DA-7965518215B3}" destId="{5D68D5DA-618D-4E62-AE01-68654101B52E}" srcOrd="3" destOrd="0" parTransId="{C0532EDB-47B6-436C-ACDA-04A2F14C5B38}" sibTransId="{0D31C6E5-C695-4237-86D7-79038C7859AD}"/>
    <dgm:cxn modelId="{AD96DC5C-0CAD-407A-93BF-349A35146003}" type="presOf" srcId="{5D68D5DA-618D-4E62-AE01-68654101B52E}" destId="{C53B8378-C26E-4C77-B1DE-EEB161905477}" srcOrd="0" destOrd="0" presId="urn:microsoft.com/office/officeart/2005/8/layout/hProcess9"/>
    <dgm:cxn modelId="{30280D42-6EB0-4A4D-AB8C-D279F18093B8}" srcId="{E2DB1AB6-2378-4895-A9DA-7965518215B3}" destId="{68A37289-B1C0-4353-8BEA-E9C6CC108931}" srcOrd="2" destOrd="0" parTransId="{6CAFC002-994E-4EB0-96DE-B13B5DDD7CAA}" sibTransId="{C157DCA4-BD27-44A6-A96D-CE28F4716800}"/>
    <dgm:cxn modelId="{0693ADDB-E464-4947-A0A7-5C8FB4F9FA76}" type="presOf" srcId="{B38321D0-2459-4FC6-A040-2B97D71F8A30}" destId="{C9818CFF-AE92-45A5-B1D9-9B278A2E2F97}" srcOrd="0" destOrd="0" presId="urn:microsoft.com/office/officeart/2005/8/layout/hProcess9"/>
    <dgm:cxn modelId="{1665C8A6-E0C5-4946-B1D2-1EDB091FD132}" type="presOf" srcId="{E2DB1AB6-2378-4895-A9DA-7965518215B3}" destId="{A9571AF7-2110-4DB2-89AB-5C61CD168189}" srcOrd="0" destOrd="0" presId="urn:microsoft.com/office/officeart/2005/8/layout/hProcess9"/>
    <dgm:cxn modelId="{7F933282-ECD5-4FB2-B7B6-7F24898456A2}" srcId="{E2DB1AB6-2378-4895-A9DA-7965518215B3}" destId="{A8A6C8C0-85FA-4EBB-8123-873C24BD58E1}" srcOrd="0" destOrd="0" parTransId="{ACF833AF-E3D6-4598-A24B-03B3DF1F2A7C}" sibTransId="{632C263B-77E7-4C21-8E53-D2839844D0B9}"/>
    <dgm:cxn modelId="{FE2453F6-913A-472A-B5FB-D73FCB2141A1}" type="presOf" srcId="{68A37289-B1C0-4353-8BEA-E9C6CC108931}" destId="{A02FA19A-7953-47BB-B771-91554F212C29}" srcOrd="0" destOrd="0" presId="urn:microsoft.com/office/officeart/2005/8/layout/hProcess9"/>
    <dgm:cxn modelId="{F0A9A1A7-B593-4D1A-840D-1F845D465645}" type="presParOf" srcId="{A9571AF7-2110-4DB2-89AB-5C61CD168189}" destId="{C64FAEC9-021B-4756-BDFE-387680163FC0}" srcOrd="0" destOrd="0" presId="urn:microsoft.com/office/officeart/2005/8/layout/hProcess9"/>
    <dgm:cxn modelId="{8A8FE6FB-7FA7-4B2F-9EED-FCFBE87F454B}" type="presParOf" srcId="{A9571AF7-2110-4DB2-89AB-5C61CD168189}" destId="{5E3F394B-E61F-4BD7-952F-33F19A35BACF}" srcOrd="1" destOrd="0" presId="urn:microsoft.com/office/officeart/2005/8/layout/hProcess9"/>
    <dgm:cxn modelId="{B2E8F48F-5B6B-4800-AD9C-FD701BC07869}" type="presParOf" srcId="{5E3F394B-E61F-4BD7-952F-33F19A35BACF}" destId="{603E2CAF-5E5F-4896-97AF-561E18DA18F0}" srcOrd="0" destOrd="0" presId="urn:microsoft.com/office/officeart/2005/8/layout/hProcess9"/>
    <dgm:cxn modelId="{2A25B556-A236-4C95-AC48-5D116ED2FA55}" type="presParOf" srcId="{5E3F394B-E61F-4BD7-952F-33F19A35BACF}" destId="{DC1678CA-6064-4DEE-8337-72089708ED68}" srcOrd="1" destOrd="0" presId="urn:microsoft.com/office/officeart/2005/8/layout/hProcess9"/>
    <dgm:cxn modelId="{78CEF86C-0E2B-4C94-AC98-A5E31F890A03}" type="presParOf" srcId="{5E3F394B-E61F-4BD7-952F-33F19A35BACF}" destId="{C9818CFF-AE92-45A5-B1D9-9B278A2E2F97}" srcOrd="2" destOrd="0" presId="urn:microsoft.com/office/officeart/2005/8/layout/hProcess9"/>
    <dgm:cxn modelId="{10633557-EC29-490E-98A0-07B0860617C2}" type="presParOf" srcId="{5E3F394B-E61F-4BD7-952F-33F19A35BACF}" destId="{A428F7F1-AB6E-4D55-9979-19B4CB07CCEE}" srcOrd="3" destOrd="0" presId="urn:microsoft.com/office/officeart/2005/8/layout/hProcess9"/>
    <dgm:cxn modelId="{29F24DF8-7AA8-4DA0-A48F-446FDA82E91F}" type="presParOf" srcId="{5E3F394B-E61F-4BD7-952F-33F19A35BACF}" destId="{A02FA19A-7953-47BB-B771-91554F212C29}" srcOrd="4" destOrd="0" presId="urn:microsoft.com/office/officeart/2005/8/layout/hProcess9"/>
    <dgm:cxn modelId="{F4B5A536-22A4-4320-AA2B-E3DDF848A95D}" type="presParOf" srcId="{5E3F394B-E61F-4BD7-952F-33F19A35BACF}" destId="{16B23041-5732-4313-9BB3-0CA3D4A2A5B1}" srcOrd="5" destOrd="0" presId="urn:microsoft.com/office/officeart/2005/8/layout/hProcess9"/>
    <dgm:cxn modelId="{9E53CDF3-2EA2-43FE-A8B8-26207A02B06A}" type="presParOf" srcId="{5E3F394B-E61F-4BD7-952F-33F19A35BACF}" destId="{C53B8378-C26E-4C77-B1DE-EEB161905477}" srcOrd="6"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rgbClr val="FF6600"/>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chemeClr val="accent1"/>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2E5F3E6D-9D69-49C1-818C-E837A6B4817A}" type="presOf" srcId="{E29DA794-2A2F-47E0-9307-DADAFDFA7CAA}" destId="{D4386C5A-6684-4B72-8F4A-46CC0864811B}" srcOrd="0" destOrd="0" presId="urn:microsoft.com/office/officeart/2005/8/layout/chevron1"/>
    <dgm:cxn modelId="{19B9C49F-4B01-4EE1-A1BA-CB00C0C43480}" type="presOf" srcId="{134B184A-2806-414B-B06E-2A23A8E5F48D}" destId="{2AC2F235-0EE0-46E7-A9A8-2FF1DF7C3EC4}"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FD99EF92-0558-4163-9F20-8C5F8CB55DD9}" type="presOf" srcId="{E90A861D-9562-48F5-9764-7EF27ED62408}" destId="{56136D3E-E31F-4130-A000-B0A8FCC3EB70}" srcOrd="0" destOrd="0" presId="urn:microsoft.com/office/officeart/2005/8/layout/chevron1"/>
    <dgm:cxn modelId="{1AD6C735-3658-4893-BE10-44717FEDC0D5}" type="presOf" srcId="{D85F3371-1900-45E9-A48D-53D7A2DC4C40}" destId="{829B3640-3E6A-4A06-9BC1-6ADD1F64B4A0}"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DC5AE2B2-2B31-42B3-B4AB-4F8C86FA5753}" srcId="{B3E896ED-991A-4533-AEDA-EB6D679A601B}" destId="{D85F3371-1900-45E9-A48D-53D7A2DC4C40}" srcOrd="1" destOrd="0" parTransId="{FC90950D-28A4-42A3-879E-494B2D020045}" sibTransId="{00EF6663-2DD0-4884-92D1-D17969D73EC4}"/>
    <dgm:cxn modelId="{2B15B6BE-0D98-4478-AFDD-556574990759}" type="presOf" srcId="{B3E896ED-991A-4533-AEDA-EB6D679A601B}" destId="{34018393-80D0-4046-B450-88A433CF38A7}"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0107A1BF-8B05-430E-BEA4-1BEEFD27E8FD}" type="presParOf" srcId="{34018393-80D0-4046-B450-88A433CF38A7}" destId="{56136D3E-E31F-4130-A000-B0A8FCC3EB70}" srcOrd="0" destOrd="0" presId="urn:microsoft.com/office/officeart/2005/8/layout/chevron1"/>
    <dgm:cxn modelId="{308BB95B-4067-4209-81AD-CB55915A9AB7}" type="presParOf" srcId="{34018393-80D0-4046-B450-88A433CF38A7}" destId="{41472412-741A-4B42-8074-5DB19AFAD1A4}" srcOrd="1" destOrd="0" presId="urn:microsoft.com/office/officeart/2005/8/layout/chevron1"/>
    <dgm:cxn modelId="{8C25E64E-753D-42EB-9393-C2D2CACE20C2}" type="presParOf" srcId="{34018393-80D0-4046-B450-88A433CF38A7}" destId="{829B3640-3E6A-4A06-9BC1-6ADD1F64B4A0}" srcOrd="2" destOrd="0" presId="urn:microsoft.com/office/officeart/2005/8/layout/chevron1"/>
    <dgm:cxn modelId="{E8A33C2E-2BC0-4266-80DC-EDC78E2A0AAC}" type="presParOf" srcId="{34018393-80D0-4046-B450-88A433CF38A7}" destId="{88EE8980-855C-4A65-A2DE-FE3443E89406}" srcOrd="3" destOrd="0" presId="urn:microsoft.com/office/officeart/2005/8/layout/chevron1"/>
    <dgm:cxn modelId="{FE437193-3FC5-4B6B-A8D3-8C3C54C2C0C3}" type="presParOf" srcId="{34018393-80D0-4046-B450-88A433CF38A7}" destId="{2AC2F235-0EE0-46E7-A9A8-2FF1DF7C3EC4}" srcOrd="4" destOrd="0" presId="urn:microsoft.com/office/officeart/2005/8/layout/chevron1"/>
    <dgm:cxn modelId="{0ACDF546-26D7-4732-926D-92FF815DA510}" type="presParOf" srcId="{34018393-80D0-4046-B450-88A433CF38A7}" destId="{0CBF7A43-ADCD-4981-B860-DAF1B5DFFBB0}" srcOrd="5" destOrd="0" presId="urn:microsoft.com/office/officeart/2005/8/layout/chevron1"/>
    <dgm:cxn modelId="{FD314666-FDC7-4543-A399-E13209C4647B}"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2DB1AB6-2378-4895-A9DA-7965518215B3}" type="doc">
      <dgm:prSet loTypeId="urn:microsoft.com/office/officeart/2005/8/layout/hProcess9" loCatId="process" qsTypeId="urn:microsoft.com/office/officeart/2005/8/quickstyle/simple1" qsCatId="simple" csTypeId="urn:microsoft.com/office/officeart/2005/8/colors/accent1_2" csCatId="accent1" phldr="1"/>
      <dgm:spPr/>
    </dgm:pt>
    <dgm:pt modelId="{A8A6C8C0-85FA-4EBB-8123-873C24BD58E1}">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2000" b="1" dirty="0" smtClean="0">
              <a:solidFill>
                <a:schemeClr val="bg1"/>
              </a:solidFill>
              <a:cs typeface="Arial" charset="0"/>
            </a:rPr>
            <a:t>Conditions  &amp; Capacities</a:t>
          </a:r>
          <a:br>
            <a:rPr lang="en-US" sz="2000" b="1" dirty="0" smtClean="0">
              <a:solidFill>
                <a:schemeClr val="bg1"/>
              </a:solidFill>
              <a:cs typeface="Arial" charset="0"/>
            </a:rPr>
          </a:br>
          <a:r>
            <a:rPr lang="en-US" sz="2000" b="1" dirty="0" smtClean="0">
              <a:solidFill>
                <a:schemeClr val="bg1"/>
              </a:solidFill>
              <a:cs typeface="Arial" charset="0"/>
            </a:rPr>
            <a:t/>
          </a:r>
          <a:br>
            <a:rPr lang="en-US" sz="2000" b="1" dirty="0" smtClean="0">
              <a:solidFill>
                <a:schemeClr val="bg1"/>
              </a:solidFill>
              <a:cs typeface="Arial" charset="0"/>
            </a:rPr>
          </a:br>
          <a:r>
            <a:rPr lang="en-US" sz="1800" b="1" dirty="0" smtClean="0">
              <a:solidFill>
                <a:schemeClr val="bg1"/>
              </a:solidFill>
              <a:cs typeface="Arial" charset="0"/>
            </a:rPr>
            <a:t>District</a:t>
          </a:r>
          <a:br>
            <a:rPr lang="en-US" sz="1800" b="1" dirty="0" smtClean="0">
              <a:solidFill>
                <a:schemeClr val="bg1"/>
              </a:solidFill>
              <a:cs typeface="Arial" charset="0"/>
            </a:rPr>
          </a:br>
          <a:r>
            <a:rPr lang="en-US" sz="1800" b="1" dirty="0" smtClean="0">
              <a:solidFill>
                <a:schemeClr val="bg1"/>
              </a:solidFill>
              <a:cs typeface="Arial" charset="0"/>
            </a:rPr>
            <a:t>School</a:t>
          </a:r>
          <a:br>
            <a:rPr lang="en-US" sz="1800" b="1" dirty="0" smtClean="0">
              <a:solidFill>
                <a:schemeClr val="bg1"/>
              </a:solidFill>
              <a:cs typeface="Arial" charset="0"/>
            </a:rPr>
          </a:br>
          <a:r>
            <a:rPr lang="en-US" sz="1800" b="1" dirty="0" smtClean="0">
              <a:solidFill>
                <a:schemeClr val="bg1"/>
              </a:solidFill>
              <a:cs typeface="Arial" charset="0"/>
            </a:rPr>
            <a:t>Students</a:t>
          </a:r>
          <a:br>
            <a:rPr lang="en-US" sz="1800" b="1" dirty="0" smtClean="0">
              <a:solidFill>
                <a:schemeClr val="bg1"/>
              </a:solidFill>
              <a:cs typeface="Arial" charset="0"/>
            </a:rPr>
          </a:br>
          <a:r>
            <a:rPr lang="en-US" sz="1800" b="1" dirty="0" smtClean="0">
              <a:solidFill>
                <a:schemeClr val="bg1"/>
              </a:solidFill>
              <a:cs typeface="Arial" charset="0"/>
            </a:rPr>
            <a:t>School Staff</a:t>
          </a:r>
          <a:br>
            <a:rPr lang="en-US" sz="1800" b="1" dirty="0" smtClean="0">
              <a:solidFill>
                <a:schemeClr val="bg1"/>
              </a:solidFill>
              <a:cs typeface="Arial" charset="0"/>
            </a:rPr>
          </a:br>
          <a:r>
            <a:rPr lang="en-US" sz="1800" b="1" dirty="0" smtClean="0">
              <a:solidFill>
                <a:schemeClr val="bg1"/>
              </a:solidFill>
              <a:cs typeface="Arial" charset="0"/>
            </a:rPr>
            <a:t>Families</a:t>
          </a:r>
          <a:endParaRPr lang="en-US" sz="2000" b="1" dirty="0">
            <a:solidFill>
              <a:schemeClr val="bg1"/>
            </a:solidFill>
          </a:endParaRPr>
        </a:p>
      </dgm:t>
    </dgm:pt>
    <dgm:pt modelId="{ACF833AF-E3D6-4598-A24B-03B3DF1F2A7C}" type="parTrans" cxnId="{7F933282-ECD5-4FB2-B7B6-7F24898456A2}">
      <dgm:prSet/>
      <dgm:spPr/>
      <dgm:t>
        <a:bodyPr/>
        <a:lstStyle/>
        <a:p>
          <a:endParaRPr lang="en-US"/>
        </a:p>
      </dgm:t>
    </dgm:pt>
    <dgm:pt modelId="{632C263B-77E7-4C21-8E53-D2839844D0B9}" type="sibTrans" cxnId="{7F933282-ECD5-4FB2-B7B6-7F24898456A2}">
      <dgm:prSet/>
      <dgm:spPr/>
      <dgm:t>
        <a:bodyPr/>
        <a:lstStyle/>
        <a:p>
          <a:endParaRPr lang="en-US"/>
        </a:p>
      </dgm:t>
    </dgm:pt>
    <dgm:pt modelId="{68A37289-B1C0-4353-8BEA-E9C6CC108931}">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2000" b="1" dirty="0" smtClean="0"/>
            <a:t>Changed Conditions &amp; Capacities as Measured</a:t>
          </a:r>
          <a:r>
            <a:rPr lang="en-US" sz="1800" dirty="0" smtClean="0"/>
            <a:t/>
          </a:r>
          <a:br>
            <a:rPr lang="en-US" sz="1800" dirty="0" smtClean="0"/>
          </a:br>
          <a:r>
            <a:rPr lang="en-US" sz="1800" dirty="0" smtClean="0"/>
            <a:t/>
          </a:r>
          <a:br>
            <a:rPr lang="en-US" sz="1800" dirty="0" smtClean="0"/>
          </a:br>
          <a:r>
            <a:rPr lang="en-US" sz="1800" b="1" dirty="0" smtClean="0">
              <a:solidFill>
                <a:schemeClr val="bg1"/>
              </a:solidFill>
              <a:cs typeface="Arial" charset="0"/>
            </a:rPr>
            <a:t>School</a:t>
          </a:r>
          <a:br>
            <a:rPr lang="en-US" sz="1800" b="1" dirty="0" smtClean="0">
              <a:solidFill>
                <a:schemeClr val="bg1"/>
              </a:solidFill>
              <a:cs typeface="Arial" charset="0"/>
            </a:rPr>
          </a:br>
          <a:r>
            <a:rPr lang="en-US" sz="1800" b="1" dirty="0" smtClean="0">
              <a:solidFill>
                <a:schemeClr val="bg1"/>
              </a:solidFill>
              <a:cs typeface="Arial" charset="0"/>
            </a:rPr>
            <a:t>Students</a:t>
          </a:r>
          <a:br>
            <a:rPr lang="en-US" sz="1800" b="1" dirty="0" smtClean="0">
              <a:solidFill>
                <a:schemeClr val="bg1"/>
              </a:solidFill>
              <a:cs typeface="Arial" charset="0"/>
            </a:rPr>
          </a:br>
          <a:r>
            <a:rPr lang="en-US" sz="1800" b="1" dirty="0" smtClean="0">
              <a:solidFill>
                <a:schemeClr val="bg1"/>
              </a:solidFill>
              <a:cs typeface="Arial" charset="0"/>
            </a:rPr>
            <a:t>School Staff</a:t>
          </a:r>
          <a:br>
            <a:rPr lang="en-US" sz="1800" b="1" dirty="0" smtClean="0">
              <a:solidFill>
                <a:schemeClr val="bg1"/>
              </a:solidFill>
              <a:cs typeface="Arial" charset="0"/>
            </a:rPr>
          </a:br>
          <a:r>
            <a:rPr lang="en-US" sz="1800" b="1" dirty="0" smtClean="0">
              <a:solidFill>
                <a:schemeClr val="bg1"/>
              </a:solidFill>
              <a:cs typeface="Arial" charset="0"/>
            </a:rPr>
            <a:t>Families</a:t>
          </a:r>
          <a:endParaRPr lang="en-US" sz="1800" dirty="0"/>
        </a:p>
      </dgm:t>
    </dgm:pt>
    <dgm:pt modelId="{6CAFC002-994E-4EB0-96DE-B13B5DDD7CAA}" type="parTrans" cxnId="{30280D42-6EB0-4A4D-AB8C-D279F18093B8}">
      <dgm:prSet/>
      <dgm:spPr/>
      <dgm:t>
        <a:bodyPr/>
        <a:lstStyle/>
        <a:p>
          <a:endParaRPr lang="en-US"/>
        </a:p>
      </dgm:t>
    </dgm:pt>
    <dgm:pt modelId="{C157DCA4-BD27-44A6-A96D-CE28F4716800}" type="sibTrans" cxnId="{30280D42-6EB0-4A4D-AB8C-D279F18093B8}">
      <dgm:prSet/>
      <dgm:spPr/>
      <dgm:t>
        <a:bodyPr/>
        <a:lstStyle/>
        <a:p>
          <a:endParaRPr lang="en-US"/>
        </a:p>
      </dgm:t>
    </dgm:pt>
    <dgm:pt modelId="{5D68D5DA-618D-4E62-AE01-68654101B52E}">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2000" b="1" dirty="0" smtClean="0"/>
            <a:t>Vision of Improved Climate &amp; Conditions for Learning</a:t>
          </a:r>
          <a:endParaRPr lang="en-US" sz="2000" b="1" dirty="0"/>
        </a:p>
      </dgm:t>
    </dgm:pt>
    <dgm:pt modelId="{C0532EDB-47B6-436C-ACDA-04A2F14C5B38}" type="parTrans" cxnId="{CAC46ED6-20BB-4574-9F46-53979F325650}">
      <dgm:prSet/>
      <dgm:spPr/>
      <dgm:t>
        <a:bodyPr/>
        <a:lstStyle/>
        <a:p>
          <a:endParaRPr lang="en-US"/>
        </a:p>
      </dgm:t>
    </dgm:pt>
    <dgm:pt modelId="{0D31C6E5-C695-4237-86D7-79038C7859AD}" type="sibTrans" cxnId="{CAC46ED6-20BB-4574-9F46-53979F325650}">
      <dgm:prSet/>
      <dgm:spPr/>
      <dgm:t>
        <a:bodyPr/>
        <a:lstStyle/>
        <a:p>
          <a:endParaRPr lang="en-US"/>
        </a:p>
      </dgm:t>
    </dgm:pt>
    <dgm:pt modelId="{B38321D0-2459-4FC6-A040-2B97D71F8A30}">
      <dgm:prSet custT="1"/>
      <dgm:spPr/>
      <dgm:t>
        <a:bodyPr/>
        <a:lstStyle/>
        <a:p>
          <a:r>
            <a:rPr lang="en-US" sz="1600" b="1" dirty="0" smtClean="0">
              <a:solidFill>
                <a:schemeClr val="bg1"/>
              </a:solidFill>
              <a:cs typeface="Arial" charset="0"/>
            </a:rPr>
            <a:t>Strategies/ Programmatic Interventions</a:t>
          </a:r>
          <a:br>
            <a:rPr lang="en-US" sz="1600" b="1" dirty="0" smtClean="0">
              <a:solidFill>
                <a:schemeClr val="bg1"/>
              </a:solidFill>
              <a:cs typeface="Arial" charset="0"/>
            </a:rPr>
          </a:br>
          <a:r>
            <a:rPr lang="en-US" sz="1600" b="1" dirty="0" smtClean="0">
              <a:solidFill>
                <a:schemeClr val="bg1"/>
              </a:solidFill>
              <a:cs typeface="Arial" charset="0"/>
            </a:rPr>
            <a:t/>
          </a:r>
          <a:br>
            <a:rPr lang="en-US" sz="1600" b="1" dirty="0" smtClean="0">
              <a:solidFill>
                <a:schemeClr val="bg1"/>
              </a:solidFill>
              <a:cs typeface="Arial" charset="0"/>
            </a:rPr>
          </a:br>
          <a:r>
            <a:rPr lang="en-US" sz="1400" b="1" dirty="0" smtClean="0">
              <a:solidFill>
                <a:schemeClr val="bg1"/>
              </a:solidFill>
              <a:cs typeface="Arial" charset="0"/>
            </a:rPr>
            <a:t>District</a:t>
          </a:r>
          <a:br>
            <a:rPr lang="en-US" sz="1400" b="1" dirty="0" smtClean="0">
              <a:solidFill>
                <a:schemeClr val="bg1"/>
              </a:solidFill>
              <a:cs typeface="Arial" charset="0"/>
            </a:rPr>
          </a:br>
          <a:r>
            <a:rPr lang="en-US" sz="1400" b="1" dirty="0" smtClean="0">
              <a:solidFill>
                <a:schemeClr val="bg1"/>
              </a:solidFill>
              <a:cs typeface="Arial" charset="0"/>
            </a:rPr>
            <a:t>School</a:t>
          </a:r>
          <a:br>
            <a:rPr lang="en-US" sz="1400" b="1" dirty="0" smtClean="0">
              <a:solidFill>
                <a:schemeClr val="bg1"/>
              </a:solidFill>
              <a:cs typeface="Arial" charset="0"/>
            </a:rPr>
          </a:br>
          <a:r>
            <a:rPr lang="en-US" sz="1400" b="1" dirty="0" smtClean="0">
              <a:solidFill>
                <a:schemeClr val="bg1"/>
              </a:solidFill>
              <a:cs typeface="Arial" charset="0"/>
            </a:rPr>
            <a:t>Students</a:t>
          </a:r>
          <a:br>
            <a:rPr lang="en-US" sz="1400" b="1" dirty="0" smtClean="0">
              <a:solidFill>
                <a:schemeClr val="bg1"/>
              </a:solidFill>
              <a:cs typeface="Arial" charset="0"/>
            </a:rPr>
          </a:br>
          <a:r>
            <a:rPr lang="en-US" sz="1400" b="1" dirty="0" smtClean="0">
              <a:solidFill>
                <a:schemeClr val="bg1"/>
              </a:solidFill>
              <a:cs typeface="Arial" charset="0"/>
            </a:rPr>
            <a:t>School Staff</a:t>
          </a:r>
          <a:br>
            <a:rPr lang="en-US" sz="1400" b="1" dirty="0" smtClean="0">
              <a:solidFill>
                <a:schemeClr val="bg1"/>
              </a:solidFill>
              <a:cs typeface="Arial" charset="0"/>
            </a:rPr>
          </a:br>
          <a:r>
            <a:rPr lang="en-US" sz="1400" b="1" dirty="0" smtClean="0">
              <a:solidFill>
                <a:schemeClr val="bg1"/>
              </a:solidFill>
              <a:cs typeface="Arial" charset="0"/>
            </a:rPr>
            <a:t>Families</a:t>
          </a:r>
          <a:endParaRPr lang="en-US" sz="1600" b="1" dirty="0">
            <a:solidFill>
              <a:schemeClr val="bg1"/>
            </a:solidFill>
            <a:cs typeface="Arial" charset="0"/>
          </a:endParaRPr>
        </a:p>
      </dgm:t>
    </dgm:pt>
    <dgm:pt modelId="{371591DE-1FAD-4CB2-911D-719B70C12E95}" type="parTrans" cxnId="{5C668F3E-5AAB-4A24-9B3A-C529361A12EB}">
      <dgm:prSet/>
      <dgm:spPr/>
      <dgm:t>
        <a:bodyPr/>
        <a:lstStyle/>
        <a:p>
          <a:endParaRPr lang="en-US"/>
        </a:p>
      </dgm:t>
    </dgm:pt>
    <dgm:pt modelId="{92229E27-C218-46E9-A460-39D958E21C91}" type="sibTrans" cxnId="{5C668F3E-5AAB-4A24-9B3A-C529361A12EB}">
      <dgm:prSet/>
      <dgm:spPr/>
      <dgm:t>
        <a:bodyPr/>
        <a:lstStyle/>
        <a:p>
          <a:endParaRPr lang="en-US"/>
        </a:p>
      </dgm:t>
    </dgm:pt>
    <dgm:pt modelId="{A9571AF7-2110-4DB2-89AB-5C61CD168189}" type="pres">
      <dgm:prSet presAssocID="{E2DB1AB6-2378-4895-A9DA-7965518215B3}" presName="CompostProcess" presStyleCnt="0">
        <dgm:presLayoutVars>
          <dgm:dir/>
          <dgm:resizeHandles val="exact"/>
        </dgm:presLayoutVars>
      </dgm:prSet>
      <dgm:spPr/>
    </dgm:pt>
    <dgm:pt modelId="{C64FAEC9-021B-4756-BDFE-387680163FC0}" type="pres">
      <dgm:prSet presAssocID="{E2DB1AB6-2378-4895-A9DA-7965518215B3}" presName="arrow" presStyleLbl="bgShp" presStyleIdx="0" presStyleCnt="1" custLinFactNeighborY="523"/>
      <dgm:spPr/>
    </dgm:pt>
    <dgm:pt modelId="{5E3F394B-E61F-4BD7-952F-33F19A35BACF}" type="pres">
      <dgm:prSet presAssocID="{E2DB1AB6-2378-4895-A9DA-7965518215B3}" presName="linearProcess" presStyleCnt="0"/>
      <dgm:spPr/>
    </dgm:pt>
    <dgm:pt modelId="{603E2CAF-5E5F-4896-97AF-561E18DA18F0}" type="pres">
      <dgm:prSet presAssocID="{A8A6C8C0-85FA-4EBB-8123-873C24BD58E1}" presName="textNode" presStyleLbl="node1" presStyleIdx="0" presStyleCnt="4" custScaleX="136945" custScaleY="126530">
        <dgm:presLayoutVars>
          <dgm:bulletEnabled val="1"/>
        </dgm:presLayoutVars>
      </dgm:prSet>
      <dgm:spPr/>
      <dgm:t>
        <a:bodyPr/>
        <a:lstStyle/>
        <a:p>
          <a:endParaRPr lang="en-US"/>
        </a:p>
      </dgm:t>
    </dgm:pt>
    <dgm:pt modelId="{DC1678CA-6064-4DEE-8337-72089708ED68}" type="pres">
      <dgm:prSet presAssocID="{632C263B-77E7-4C21-8E53-D2839844D0B9}" presName="sibTrans" presStyleCnt="0"/>
      <dgm:spPr/>
    </dgm:pt>
    <dgm:pt modelId="{C9818CFF-AE92-45A5-B1D9-9B278A2E2F97}" type="pres">
      <dgm:prSet presAssocID="{B38321D0-2459-4FC6-A040-2B97D71F8A30}" presName="textNode" presStyleLbl="node1" presStyleIdx="1" presStyleCnt="4" custScaleX="140864" custScaleY="102509" custLinFactNeighborX="39195" custLinFactNeighborY="-1997">
        <dgm:presLayoutVars>
          <dgm:bulletEnabled val="1"/>
        </dgm:presLayoutVars>
      </dgm:prSet>
      <dgm:spPr/>
      <dgm:t>
        <a:bodyPr/>
        <a:lstStyle/>
        <a:p>
          <a:endParaRPr lang="en-US"/>
        </a:p>
      </dgm:t>
    </dgm:pt>
    <dgm:pt modelId="{A428F7F1-AB6E-4D55-9979-19B4CB07CCEE}" type="pres">
      <dgm:prSet presAssocID="{92229E27-C218-46E9-A460-39D958E21C91}" presName="sibTrans" presStyleCnt="0"/>
      <dgm:spPr/>
    </dgm:pt>
    <dgm:pt modelId="{A02FA19A-7953-47BB-B771-91554F212C29}" type="pres">
      <dgm:prSet presAssocID="{68A37289-B1C0-4353-8BEA-E9C6CC108931}" presName="textNode" presStyleLbl="node1" presStyleIdx="2" presStyleCnt="4" custScaleX="142339" custScaleY="141397">
        <dgm:presLayoutVars>
          <dgm:bulletEnabled val="1"/>
        </dgm:presLayoutVars>
      </dgm:prSet>
      <dgm:spPr/>
      <dgm:t>
        <a:bodyPr/>
        <a:lstStyle/>
        <a:p>
          <a:endParaRPr lang="en-US"/>
        </a:p>
      </dgm:t>
    </dgm:pt>
    <dgm:pt modelId="{16B23041-5732-4313-9BB3-0CA3D4A2A5B1}" type="pres">
      <dgm:prSet presAssocID="{C157DCA4-BD27-44A6-A96D-CE28F4716800}" presName="sibTrans" presStyleCnt="0"/>
      <dgm:spPr/>
    </dgm:pt>
    <dgm:pt modelId="{C53B8378-C26E-4C77-B1DE-EEB161905477}" type="pres">
      <dgm:prSet presAssocID="{5D68D5DA-618D-4E62-AE01-68654101B52E}" presName="textNode" presStyleLbl="node1" presStyleIdx="3" presStyleCnt="4" custScaleX="135672" custScaleY="126530">
        <dgm:presLayoutVars>
          <dgm:bulletEnabled val="1"/>
        </dgm:presLayoutVars>
      </dgm:prSet>
      <dgm:spPr/>
      <dgm:t>
        <a:bodyPr/>
        <a:lstStyle/>
        <a:p>
          <a:endParaRPr lang="en-US"/>
        </a:p>
      </dgm:t>
    </dgm:pt>
  </dgm:ptLst>
  <dgm:cxnLst>
    <dgm:cxn modelId="{9BAB6DBC-C93A-4B88-9B30-64D609B4BE90}" type="presOf" srcId="{B38321D0-2459-4FC6-A040-2B97D71F8A30}" destId="{C9818CFF-AE92-45A5-B1D9-9B278A2E2F97}" srcOrd="0" destOrd="0" presId="urn:microsoft.com/office/officeart/2005/8/layout/hProcess9"/>
    <dgm:cxn modelId="{5C668F3E-5AAB-4A24-9B3A-C529361A12EB}" srcId="{E2DB1AB6-2378-4895-A9DA-7965518215B3}" destId="{B38321D0-2459-4FC6-A040-2B97D71F8A30}" srcOrd="1" destOrd="0" parTransId="{371591DE-1FAD-4CB2-911D-719B70C12E95}" sibTransId="{92229E27-C218-46E9-A460-39D958E21C91}"/>
    <dgm:cxn modelId="{0631018C-A458-447B-88C1-44D4551C3510}" type="presOf" srcId="{A8A6C8C0-85FA-4EBB-8123-873C24BD58E1}" destId="{603E2CAF-5E5F-4896-97AF-561E18DA18F0}" srcOrd="0" destOrd="0" presId="urn:microsoft.com/office/officeart/2005/8/layout/hProcess9"/>
    <dgm:cxn modelId="{CAC46ED6-20BB-4574-9F46-53979F325650}" srcId="{E2DB1AB6-2378-4895-A9DA-7965518215B3}" destId="{5D68D5DA-618D-4E62-AE01-68654101B52E}" srcOrd="3" destOrd="0" parTransId="{C0532EDB-47B6-436C-ACDA-04A2F14C5B38}" sibTransId="{0D31C6E5-C695-4237-86D7-79038C7859AD}"/>
    <dgm:cxn modelId="{30280D42-6EB0-4A4D-AB8C-D279F18093B8}" srcId="{E2DB1AB6-2378-4895-A9DA-7965518215B3}" destId="{68A37289-B1C0-4353-8BEA-E9C6CC108931}" srcOrd="2" destOrd="0" parTransId="{6CAFC002-994E-4EB0-96DE-B13B5DDD7CAA}" sibTransId="{C157DCA4-BD27-44A6-A96D-CE28F4716800}"/>
    <dgm:cxn modelId="{2CB5A836-548B-49B8-B717-37CEC20DAC73}" type="presOf" srcId="{5D68D5DA-618D-4E62-AE01-68654101B52E}" destId="{C53B8378-C26E-4C77-B1DE-EEB161905477}" srcOrd="0" destOrd="0" presId="urn:microsoft.com/office/officeart/2005/8/layout/hProcess9"/>
    <dgm:cxn modelId="{7F933282-ECD5-4FB2-B7B6-7F24898456A2}" srcId="{E2DB1AB6-2378-4895-A9DA-7965518215B3}" destId="{A8A6C8C0-85FA-4EBB-8123-873C24BD58E1}" srcOrd="0" destOrd="0" parTransId="{ACF833AF-E3D6-4598-A24B-03B3DF1F2A7C}" sibTransId="{632C263B-77E7-4C21-8E53-D2839844D0B9}"/>
    <dgm:cxn modelId="{38B625A2-C086-4926-BF61-3AAB020989C1}" type="presOf" srcId="{E2DB1AB6-2378-4895-A9DA-7965518215B3}" destId="{A9571AF7-2110-4DB2-89AB-5C61CD168189}" srcOrd="0" destOrd="0" presId="urn:microsoft.com/office/officeart/2005/8/layout/hProcess9"/>
    <dgm:cxn modelId="{FF3B716C-ECDE-4BFF-9AC7-F44F0B96AF58}" type="presOf" srcId="{68A37289-B1C0-4353-8BEA-E9C6CC108931}" destId="{A02FA19A-7953-47BB-B771-91554F212C29}" srcOrd="0" destOrd="0" presId="urn:microsoft.com/office/officeart/2005/8/layout/hProcess9"/>
    <dgm:cxn modelId="{A0066B44-832E-4B65-9CE5-06A8FB77B06C}" type="presParOf" srcId="{A9571AF7-2110-4DB2-89AB-5C61CD168189}" destId="{C64FAEC9-021B-4756-BDFE-387680163FC0}" srcOrd="0" destOrd="0" presId="urn:microsoft.com/office/officeart/2005/8/layout/hProcess9"/>
    <dgm:cxn modelId="{86D2A933-EEA0-4BCE-874A-067AD80D4E04}" type="presParOf" srcId="{A9571AF7-2110-4DB2-89AB-5C61CD168189}" destId="{5E3F394B-E61F-4BD7-952F-33F19A35BACF}" srcOrd="1" destOrd="0" presId="urn:microsoft.com/office/officeart/2005/8/layout/hProcess9"/>
    <dgm:cxn modelId="{4B23EF59-5BB9-4217-B935-13B4160902FE}" type="presParOf" srcId="{5E3F394B-E61F-4BD7-952F-33F19A35BACF}" destId="{603E2CAF-5E5F-4896-97AF-561E18DA18F0}" srcOrd="0" destOrd="0" presId="urn:microsoft.com/office/officeart/2005/8/layout/hProcess9"/>
    <dgm:cxn modelId="{AE701D8B-60FF-4C7B-A3E2-3F47524A5391}" type="presParOf" srcId="{5E3F394B-E61F-4BD7-952F-33F19A35BACF}" destId="{DC1678CA-6064-4DEE-8337-72089708ED68}" srcOrd="1" destOrd="0" presId="urn:microsoft.com/office/officeart/2005/8/layout/hProcess9"/>
    <dgm:cxn modelId="{523DD801-A622-43BD-91D4-93A3DCDABC7C}" type="presParOf" srcId="{5E3F394B-E61F-4BD7-952F-33F19A35BACF}" destId="{C9818CFF-AE92-45A5-B1D9-9B278A2E2F97}" srcOrd="2" destOrd="0" presId="urn:microsoft.com/office/officeart/2005/8/layout/hProcess9"/>
    <dgm:cxn modelId="{C50FD581-4387-45FA-8B87-6988B4303403}" type="presParOf" srcId="{5E3F394B-E61F-4BD7-952F-33F19A35BACF}" destId="{A428F7F1-AB6E-4D55-9979-19B4CB07CCEE}" srcOrd="3" destOrd="0" presId="urn:microsoft.com/office/officeart/2005/8/layout/hProcess9"/>
    <dgm:cxn modelId="{83347FF3-5B5D-4DDC-BC54-809E54E84752}" type="presParOf" srcId="{5E3F394B-E61F-4BD7-952F-33F19A35BACF}" destId="{A02FA19A-7953-47BB-B771-91554F212C29}" srcOrd="4" destOrd="0" presId="urn:microsoft.com/office/officeart/2005/8/layout/hProcess9"/>
    <dgm:cxn modelId="{F7DEC75C-BFF3-4D0F-8135-999AE73C947C}" type="presParOf" srcId="{5E3F394B-E61F-4BD7-952F-33F19A35BACF}" destId="{16B23041-5732-4313-9BB3-0CA3D4A2A5B1}" srcOrd="5" destOrd="0" presId="urn:microsoft.com/office/officeart/2005/8/layout/hProcess9"/>
    <dgm:cxn modelId="{153CB876-6C97-425F-B282-AEE0D25DEDDF}" type="presParOf" srcId="{5E3F394B-E61F-4BD7-952F-33F19A35BACF}" destId="{C53B8378-C26E-4C77-B1DE-EEB161905477}" srcOrd="6"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rgbClr val="FF6600"/>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chemeClr val="accent1"/>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960DF081-CCFC-4F9F-9A11-2BD60688EA9B}" type="presOf" srcId="{E29DA794-2A2F-47E0-9307-DADAFDFA7CAA}" destId="{D4386C5A-6684-4B72-8F4A-46CC0864811B}"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6A3C16AD-7671-4050-B7FC-E1026ABA3B09}" type="presOf" srcId="{134B184A-2806-414B-B06E-2A23A8E5F48D}" destId="{2AC2F235-0EE0-46E7-A9A8-2FF1DF7C3EC4}" srcOrd="0" destOrd="0" presId="urn:microsoft.com/office/officeart/2005/8/layout/chevron1"/>
    <dgm:cxn modelId="{C5FE5F08-57C8-46AD-AD27-91990F89028D}" type="presOf" srcId="{D85F3371-1900-45E9-A48D-53D7A2DC4C40}" destId="{829B3640-3E6A-4A06-9BC1-6ADD1F64B4A0}"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DC5AE2B2-2B31-42B3-B4AB-4F8C86FA5753}" srcId="{B3E896ED-991A-4533-AEDA-EB6D679A601B}" destId="{D85F3371-1900-45E9-A48D-53D7A2DC4C40}" srcOrd="1" destOrd="0" parTransId="{FC90950D-28A4-42A3-879E-494B2D020045}" sibTransId="{00EF6663-2DD0-4884-92D1-D17969D73EC4}"/>
    <dgm:cxn modelId="{8E2CC601-5F5C-4C73-9985-2D5B06262239}" type="presOf" srcId="{E90A861D-9562-48F5-9764-7EF27ED62408}" destId="{56136D3E-E31F-4130-A000-B0A8FCC3EB70}"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8F4FE141-1635-40F4-8897-1C75F104D897}" type="presOf" srcId="{B3E896ED-991A-4533-AEDA-EB6D679A601B}" destId="{34018393-80D0-4046-B450-88A433CF38A7}" srcOrd="0" destOrd="0" presId="urn:microsoft.com/office/officeart/2005/8/layout/chevron1"/>
    <dgm:cxn modelId="{B430A36A-B868-4832-BA98-E4D5F0542099}" type="presParOf" srcId="{34018393-80D0-4046-B450-88A433CF38A7}" destId="{56136D3E-E31F-4130-A000-B0A8FCC3EB70}" srcOrd="0" destOrd="0" presId="urn:microsoft.com/office/officeart/2005/8/layout/chevron1"/>
    <dgm:cxn modelId="{458E9D9D-97A1-4708-A015-0E97509246FE}" type="presParOf" srcId="{34018393-80D0-4046-B450-88A433CF38A7}" destId="{41472412-741A-4B42-8074-5DB19AFAD1A4}" srcOrd="1" destOrd="0" presId="urn:microsoft.com/office/officeart/2005/8/layout/chevron1"/>
    <dgm:cxn modelId="{E7B9B257-D9EB-4B2E-8E1C-433CEFD96777}" type="presParOf" srcId="{34018393-80D0-4046-B450-88A433CF38A7}" destId="{829B3640-3E6A-4A06-9BC1-6ADD1F64B4A0}" srcOrd="2" destOrd="0" presId="urn:microsoft.com/office/officeart/2005/8/layout/chevron1"/>
    <dgm:cxn modelId="{A425E1D2-370B-4707-9A5F-4C9831A3C6F2}" type="presParOf" srcId="{34018393-80D0-4046-B450-88A433CF38A7}" destId="{88EE8980-855C-4A65-A2DE-FE3443E89406}" srcOrd="3" destOrd="0" presId="urn:microsoft.com/office/officeart/2005/8/layout/chevron1"/>
    <dgm:cxn modelId="{ECC225E1-EB7B-4A0C-AB49-BECA32BD3382}" type="presParOf" srcId="{34018393-80D0-4046-B450-88A433CF38A7}" destId="{2AC2F235-0EE0-46E7-A9A8-2FF1DF7C3EC4}" srcOrd="4" destOrd="0" presId="urn:microsoft.com/office/officeart/2005/8/layout/chevron1"/>
    <dgm:cxn modelId="{821A7A2B-89CF-4C02-ABDF-CB7D38850631}" type="presParOf" srcId="{34018393-80D0-4046-B450-88A433CF38A7}" destId="{0CBF7A43-ADCD-4981-B860-DAF1B5DFFBB0}" srcOrd="5" destOrd="0" presId="urn:microsoft.com/office/officeart/2005/8/layout/chevron1"/>
    <dgm:cxn modelId="{DF23FF82-1719-4AC7-9BDA-80C15373F475}"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2DB1AB6-2378-4895-A9DA-7965518215B3}" type="doc">
      <dgm:prSet loTypeId="urn:microsoft.com/office/officeart/2005/8/layout/hProcess9" loCatId="process" qsTypeId="urn:microsoft.com/office/officeart/2005/8/quickstyle/simple1" qsCatId="simple" csTypeId="urn:microsoft.com/office/officeart/2005/8/colors/accent1_2" csCatId="accent1" phldr="1"/>
      <dgm:spPr/>
    </dgm:pt>
    <dgm:pt modelId="{A8A6C8C0-85FA-4EBB-8123-873C24BD58E1}">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2000" b="1" dirty="0" smtClean="0">
              <a:solidFill>
                <a:schemeClr val="bg1"/>
              </a:solidFill>
              <a:cs typeface="Arial" charset="0"/>
            </a:rPr>
            <a:t>Conditions  &amp; Capacities</a:t>
          </a:r>
          <a:br>
            <a:rPr lang="en-US" sz="2000" b="1" dirty="0" smtClean="0">
              <a:solidFill>
                <a:schemeClr val="bg1"/>
              </a:solidFill>
              <a:cs typeface="Arial" charset="0"/>
            </a:rPr>
          </a:br>
          <a:r>
            <a:rPr lang="en-US" sz="2000" b="1" dirty="0" smtClean="0">
              <a:solidFill>
                <a:schemeClr val="bg1"/>
              </a:solidFill>
              <a:cs typeface="Arial" charset="0"/>
            </a:rPr>
            <a:t/>
          </a:r>
          <a:br>
            <a:rPr lang="en-US" sz="2000" b="1" dirty="0" smtClean="0">
              <a:solidFill>
                <a:schemeClr val="bg1"/>
              </a:solidFill>
              <a:cs typeface="Arial" charset="0"/>
            </a:rPr>
          </a:br>
          <a:r>
            <a:rPr lang="en-US" sz="1800" b="1" dirty="0" smtClean="0">
              <a:solidFill>
                <a:schemeClr val="bg1"/>
              </a:solidFill>
              <a:cs typeface="Arial" charset="0"/>
            </a:rPr>
            <a:t>District</a:t>
          </a:r>
          <a:br>
            <a:rPr lang="en-US" sz="1800" b="1" dirty="0" smtClean="0">
              <a:solidFill>
                <a:schemeClr val="bg1"/>
              </a:solidFill>
              <a:cs typeface="Arial" charset="0"/>
            </a:rPr>
          </a:br>
          <a:r>
            <a:rPr lang="en-US" sz="1800" b="1" dirty="0" smtClean="0">
              <a:solidFill>
                <a:schemeClr val="bg1"/>
              </a:solidFill>
              <a:cs typeface="Arial" charset="0"/>
            </a:rPr>
            <a:t>School</a:t>
          </a:r>
          <a:br>
            <a:rPr lang="en-US" sz="1800" b="1" dirty="0" smtClean="0">
              <a:solidFill>
                <a:schemeClr val="bg1"/>
              </a:solidFill>
              <a:cs typeface="Arial" charset="0"/>
            </a:rPr>
          </a:br>
          <a:r>
            <a:rPr lang="en-US" sz="1800" b="1" dirty="0" smtClean="0">
              <a:solidFill>
                <a:schemeClr val="bg1"/>
              </a:solidFill>
              <a:cs typeface="Arial" charset="0"/>
            </a:rPr>
            <a:t>Students</a:t>
          </a:r>
          <a:br>
            <a:rPr lang="en-US" sz="1800" b="1" dirty="0" smtClean="0">
              <a:solidFill>
                <a:schemeClr val="bg1"/>
              </a:solidFill>
              <a:cs typeface="Arial" charset="0"/>
            </a:rPr>
          </a:br>
          <a:r>
            <a:rPr lang="en-US" sz="1800" b="1" dirty="0" smtClean="0">
              <a:solidFill>
                <a:schemeClr val="bg1"/>
              </a:solidFill>
              <a:cs typeface="Arial" charset="0"/>
            </a:rPr>
            <a:t>School Staff</a:t>
          </a:r>
          <a:br>
            <a:rPr lang="en-US" sz="1800" b="1" dirty="0" smtClean="0">
              <a:solidFill>
                <a:schemeClr val="bg1"/>
              </a:solidFill>
              <a:cs typeface="Arial" charset="0"/>
            </a:rPr>
          </a:br>
          <a:r>
            <a:rPr lang="en-US" sz="1800" b="1" dirty="0" smtClean="0">
              <a:solidFill>
                <a:schemeClr val="bg1"/>
              </a:solidFill>
              <a:cs typeface="Arial" charset="0"/>
            </a:rPr>
            <a:t>Families</a:t>
          </a:r>
          <a:endParaRPr lang="en-US" sz="2000" b="1" dirty="0">
            <a:solidFill>
              <a:schemeClr val="bg1"/>
            </a:solidFill>
          </a:endParaRPr>
        </a:p>
      </dgm:t>
    </dgm:pt>
    <dgm:pt modelId="{ACF833AF-E3D6-4598-A24B-03B3DF1F2A7C}" type="parTrans" cxnId="{7F933282-ECD5-4FB2-B7B6-7F24898456A2}">
      <dgm:prSet/>
      <dgm:spPr/>
      <dgm:t>
        <a:bodyPr/>
        <a:lstStyle/>
        <a:p>
          <a:endParaRPr lang="en-US"/>
        </a:p>
      </dgm:t>
    </dgm:pt>
    <dgm:pt modelId="{632C263B-77E7-4C21-8E53-D2839844D0B9}" type="sibTrans" cxnId="{7F933282-ECD5-4FB2-B7B6-7F24898456A2}">
      <dgm:prSet/>
      <dgm:spPr/>
      <dgm:t>
        <a:bodyPr/>
        <a:lstStyle/>
        <a:p>
          <a:endParaRPr lang="en-US"/>
        </a:p>
      </dgm:t>
    </dgm:pt>
    <dgm:pt modelId="{68A37289-B1C0-4353-8BEA-E9C6CC108931}">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2000" b="1" dirty="0" smtClean="0"/>
            <a:t>Changed Conditions &amp; Capacities as Measured</a:t>
          </a:r>
          <a:r>
            <a:rPr lang="en-US" sz="1800" dirty="0" smtClean="0"/>
            <a:t/>
          </a:r>
          <a:br>
            <a:rPr lang="en-US" sz="1800" dirty="0" smtClean="0"/>
          </a:br>
          <a:r>
            <a:rPr lang="en-US" sz="1800" dirty="0" smtClean="0"/>
            <a:t/>
          </a:r>
          <a:br>
            <a:rPr lang="en-US" sz="1800" dirty="0" smtClean="0"/>
          </a:br>
          <a:r>
            <a:rPr lang="en-US" sz="1600" b="1" dirty="0" smtClean="0">
              <a:solidFill>
                <a:schemeClr val="bg1"/>
              </a:solidFill>
              <a:cs typeface="Arial" charset="0"/>
            </a:rPr>
            <a:t>School</a:t>
          </a:r>
          <a:br>
            <a:rPr lang="en-US" sz="1600" b="1" dirty="0" smtClean="0">
              <a:solidFill>
                <a:schemeClr val="bg1"/>
              </a:solidFill>
              <a:cs typeface="Arial" charset="0"/>
            </a:rPr>
          </a:br>
          <a:r>
            <a:rPr lang="en-US" sz="1600" b="1" dirty="0" smtClean="0">
              <a:solidFill>
                <a:schemeClr val="bg1"/>
              </a:solidFill>
              <a:cs typeface="Arial" charset="0"/>
            </a:rPr>
            <a:t>Students</a:t>
          </a:r>
          <a:br>
            <a:rPr lang="en-US" sz="1600" b="1" dirty="0" smtClean="0">
              <a:solidFill>
                <a:schemeClr val="bg1"/>
              </a:solidFill>
              <a:cs typeface="Arial" charset="0"/>
            </a:rPr>
          </a:br>
          <a:r>
            <a:rPr lang="en-US" sz="1600" b="1" dirty="0" smtClean="0">
              <a:solidFill>
                <a:schemeClr val="bg1"/>
              </a:solidFill>
              <a:cs typeface="Arial" charset="0"/>
            </a:rPr>
            <a:t>School Staff</a:t>
          </a:r>
          <a:br>
            <a:rPr lang="en-US" sz="1600" b="1" dirty="0" smtClean="0">
              <a:solidFill>
                <a:schemeClr val="bg1"/>
              </a:solidFill>
              <a:cs typeface="Arial" charset="0"/>
            </a:rPr>
          </a:br>
          <a:r>
            <a:rPr lang="en-US" sz="1600" b="1" dirty="0" smtClean="0">
              <a:solidFill>
                <a:schemeClr val="bg1"/>
              </a:solidFill>
              <a:cs typeface="Arial" charset="0"/>
            </a:rPr>
            <a:t>Families</a:t>
          </a:r>
          <a:endParaRPr lang="en-US" sz="1800" dirty="0"/>
        </a:p>
      </dgm:t>
    </dgm:pt>
    <dgm:pt modelId="{6CAFC002-994E-4EB0-96DE-B13B5DDD7CAA}" type="parTrans" cxnId="{30280D42-6EB0-4A4D-AB8C-D279F18093B8}">
      <dgm:prSet/>
      <dgm:spPr/>
      <dgm:t>
        <a:bodyPr/>
        <a:lstStyle/>
        <a:p>
          <a:endParaRPr lang="en-US"/>
        </a:p>
      </dgm:t>
    </dgm:pt>
    <dgm:pt modelId="{C157DCA4-BD27-44A6-A96D-CE28F4716800}" type="sibTrans" cxnId="{30280D42-6EB0-4A4D-AB8C-D279F18093B8}">
      <dgm:prSet/>
      <dgm:spPr/>
      <dgm:t>
        <a:bodyPr/>
        <a:lstStyle/>
        <a:p>
          <a:endParaRPr lang="en-US"/>
        </a:p>
      </dgm:t>
    </dgm:pt>
    <dgm:pt modelId="{5D68D5DA-618D-4E62-AE01-68654101B52E}">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2000" b="1" dirty="0" smtClean="0"/>
            <a:t>Vision of Improved Climate &amp; Conditions for Learning</a:t>
          </a:r>
          <a:endParaRPr lang="en-US" sz="2000" b="1" dirty="0"/>
        </a:p>
      </dgm:t>
    </dgm:pt>
    <dgm:pt modelId="{C0532EDB-47B6-436C-ACDA-04A2F14C5B38}" type="parTrans" cxnId="{CAC46ED6-20BB-4574-9F46-53979F325650}">
      <dgm:prSet/>
      <dgm:spPr/>
      <dgm:t>
        <a:bodyPr/>
        <a:lstStyle/>
        <a:p>
          <a:endParaRPr lang="en-US"/>
        </a:p>
      </dgm:t>
    </dgm:pt>
    <dgm:pt modelId="{0D31C6E5-C695-4237-86D7-79038C7859AD}" type="sibTrans" cxnId="{CAC46ED6-20BB-4574-9F46-53979F325650}">
      <dgm:prSet/>
      <dgm:spPr/>
      <dgm:t>
        <a:bodyPr/>
        <a:lstStyle/>
        <a:p>
          <a:endParaRPr lang="en-US"/>
        </a:p>
      </dgm:t>
    </dgm:pt>
    <dgm:pt modelId="{B38321D0-2459-4FC6-A040-2B97D71F8A30}">
      <dgm:prSet custT="1">
        <dgm:style>
          <a:lnRef idx="3">
            <a:schemeClr val="lt1"/>
          </a:lnRef>
          <a:fillRef idx="1">
            <a:schemeClr val="accent2"/>
          </a:fillRef>
          <a:effectRef idx="1">
            <a:schemeClr val="accent2"/>
          </a:effectRef>
          <a:fontRef idx="minor">
            <a:schemeClr val="lt1"/>
          </a:fontRef>
        </dgm:style>
      </dgm:prSet>
      <dgm:spPr/>
      <dgm:t>
        <a:bodyPr/>
        <a:lstStyle/>
        <a:p>
          <a:r>
            <a:rPr lang="en-US" sz="2000" b="1" dirty="0" smtClean="0">
              <a:solidFill>
                <a:schemeClr val="bg1"/>
              </a:solidFill>
              <a:cs typeface="Arial" charset="0"/>
            </a:rPr>
            <a:t>Strategies/ Programmatic Interventions</a:t>
          </a:r>
          <a:br>
            <a:rPr lang="en-US" sz="2000" b="1" dirty="0" smtClean="0">
              <a:solidFill>
                <a:schemeClr val="bg1"/>
              </a:solidFill>
              <a:cs typeface="Arial" charset="0"/>
            </a:rPr>
          </a:br>
          <a:r>
            <a:rPr lang="en-US" sz="2000" b="1" dirty="0" smtClean="0">
              <a:solidFill>
                <a:schemeClr val="bg1"/>
              </a:solidFill>
              <a:cs typeface="Arial" charset="0"/>
            </a:rPr>
            <a:t/>
          </a:r>
          <a:br>
            <a:rPr lang="en-US" sz="2000" b="1" dirty="0" smtClean="0">
              <a:solidFill>
                <a:schemeClr val="bg1"/>
              </a:solidFill>
              <a:cs typeface="Arial" charset="0"/>
            </a:rPr>
          </a:br>
          <a:r>
            <a:rPr lang="en-US" sz="1800" b="1" dirty="0" smtClean="0">
              <a:solidFill>
                <a:schemeClr val="bg1"/>
              </a:solidFill>
              <a:cs typeface="Arial" charset="0"/>
            </a:rPr>
            <a:t>District</a:t>
          </a:r>
          <a:br>
            <a:rPr lang="en-US" sz="1800" b="1" dirty="0" smtClean="0">
              <a:solidFill>
                <a:schemeClr val="bg1"/>
              </a:solidFill>
              <a:cs typeface="Arial" charset="0"/>
            </a:rPr>
          </a:br>
          <a:r>
            <a:rPr lang="en-US" sz="1800" b="1" dirty="0" smtClean="0">
              <a:solidFill>
                <a:schemeClr val="bg1"/>
              </a:solidFill>
              <a:cs typeface="Arial" charset="0"/>
            </a:rPr>
            <a:t>School</a:t>
          </a:r>
          <a:br>
            <a:rPr lang="en-US" sz="1800" b="1" dirty="0" smtClean="0">
              <a:solidFill>
                <a:schemeClr val="bg1"/>
              </a:solidFill>
              <a:cs typeface="Arial" charset="0"/>
            </a:rPr>
          </a:br>
          <a:r>
            <a:rPr lang="en-US" sz="1800" b="1" dirty="0" smtClean="0">
              <a:solidFill>
                <a:schemeClr val="bg1"/>
              </a:solidFill>
              <a:cs typeface="Arial" charset="0"/>
            </a:rPr>
            <a:t>Students</a:t>
          </a:r>
          <a:br>
            <a:rPr lang="en-US" sz="1800" b="1" dirty="0" smtClean="0">
              <a:solidFill>
                <a:schemeClr val="bg1"/>
              </a:solidFill>
              <a:cs typeface="Arial" charset="0"/>
            </a:rPr>
          </a:br>
          <a:r>
            <a:rPr lang="en-US" sz="1800" b="1" dirty="0" smtClean="0">
              <a:solidFill>
                <a:schemeClr val="bg1"/>
              </a:solidFill>
              <a:cs typeface="Arial" charset="0"/>
            </a:rPr>
            <a:t>School Staff</a:t>
          </a:r>
          <a:br>
            <a:rPr lang="en-US" sz="1800" b="1" dirty="0" smtClean="0">
              <a:solidFill>
                <a:schemeClr val="bg1"/>
              </a:solidFill>
              <a:cs typeface="Arial" charset="0"/>
            </a:rPr>
          </a:br>
          <a:r>
            <a:rPr lang="en-US" sz="1800" b="1" dirty="0" smtClean="0">
              <a:solidFill>
                <a:schemeClr val="bg1"/>
              </a:solidFill>
              <a:cs typeface="Arial" charset="0"/>
            </a:rPr>
            <a:t>Families</a:t>
          </a:r>
          <a:endParaRPr lang="en-US" sz="2000" b="1" dirty="0">
            <a:solidFill>
              <a:schemeClr val="bg1"/>
            </a:solidFill>
            <a:cs typeface="Arial" charset="0"/>
          </a:endParaRPr>
        </a:p>
      </dgm:t>
    </dgm:pt>
    <dgm:pt modelId="{371591DE-1FAD-4CB2-911D-719B70C12E95}" type="parTrans" cxnId="{5C668F3E-5AAB-4A24-9B3A-C529361A12EB}">
      <dgm:prSet/>
      <dgm:spPr/>
      <dgm:t>
        <a:bodyPr/>
        <a:lstStyle/>
        <a:p>
          <a:endParaRPr lang="en-US"/>
        </a:p>
      </dgm:t>
    </dgm:pt>
    <dgm:pt modelId="{92229E27-C218-46E9-A460-39D958E21C91}" type="sibTrans" cxnId="{5C668F3E-5AAB-4A24-9B3A-C529361A12EB}">
      <dgm:prSet/>
      <dgm:spPr/>
      <dgm:t>
        <a:bodyPr/>
        <a:lstStyle/>
        <a:p>
          <a:endParaRPr lang="en-US"/>
        </a:p>
      </dgm:t>
    </dgm:pt>
    <dgm:pt modelId="{A9571AF7-2110-4DB2-89AB-5C61CD168189}" type="pres">
      <dgm:prSet presAssocID="{E2DB1AB6-2378-4895-A9DA-7965518215B3}" presName="CompostProcess" presStyleCnt="0">
        <dgm:presLayoutVars>
          <dgm:dir/>
          <dgm:resizeHandles val="exact"/>
        </dgm:presLayoutVars>
      </dgm:prSet>
      <dgm:spPr/>
    </dgm:pt>
    <dgm:pt modelId="{C64FAEC9-021B-4756-BDFE-387680163FC0}" type="pres">
      <dgm:prSet presAssocID="{E2DB1AB6-2378-4895-A9DA-7965518215B3}" presName="arrow" presStyleLbl="bgShp" presStyleIdx="0" presStyleCnt="1" custLinFactNeighborY="523"/>
      <dgm:spPr/>
    </dgm:pt>
    <dgm:pt modelId="{5E3F394B-E61F-4BD7-952F-33F19A35BACF}" type="pres">
      <dgm:prSet presAssocID="{E2DB1AB6-2378-4895-A9DA-7965518215B3}" presName="linearProcess" presStyleCnt="0"/>
      <dgm:spPr/>
    </dgm:pt>
    <dgm:pt modelId="{603E2CAF-5E5F-4896-97AF-561E18DA18F0}" type="pres">
      <dgm:prSet presAssocID="{A8A6C8C0-85FA-4EBB-8123-873C24BD58E1}" presName="textNode" presStyleLbl="node1" presStyleIdx="0" presStyleCnt="4" custScaleX="136945" custScaleY="126530" custLinFactNeighborX="0">
        <dgm:presLayoutVars>
          <dgm:bulletEnabled val="1"/>
        </dgm:presLayoutVars>
      </dgm:prSet>
      <dgm:spPr/>
      <dgm:t>
        <a:bodyPr/>
        <a:lstStyle/>
        <a:p>
          <a:endParaRPr lang="en-US"/>
        </a:p>
      </dgm:t>
    </dgm:pt>
    <dgm:pt modelId="{DC1678CA-6064-4DEE-8337-72089708ED68}" type="pres">
      <dgm:prSet presAssocID="{632C263B-77E7-4C21-8E53-D2839844D0B9}" presName="sibTrans" presStyleCnt="0"/>
      <dgm:spPr/>
    </dgm:pt>
    <dgm:pt modelId="{C9818CFF-AE92-45A5-B1D9-9B278A2E2F97}" type="pres">
      <dgm:prSet presAssocID="{B38321D0-2459-4FC6-A040-2B97D71F8A30}" presName="textNode" presStyleLbl="node1" presStyleIdx="1" presStyleCnt="4" custScaleX="151903" custScaleY="121575">
        <dgm:presLayoutVars>
          <dgm:bulletEnabled val="1"/>
        </dgm:presLayoutVars>
      </dgm:prSet>
      <dgm:spPr/>
      <dgm:t>
        <a:bodyPr/>
        <a:lstStyle/>
        <a:p>
          <a:endParaRPr lang="en-US"/>
        </a:p>
      </dgm:t>
    </dgm:pt>
    <dgm:pt modelId="{A428F7F1-AB6E-4D55-9979-19B4CB07CCEE}" type="pres">
      <dgm:prSet presAssocID="{92229E27-C218-46E9-A460-39D958E21C91}" presName="sibTrans" presStyleCnt="0"/>
      <dgm:spPr/>
    </dgm:pt>
    <dgm:pt modelId="{A02FA19A-7953-47BB-B771-91554F212C29}" type="pres">
      <dgm:prSet presAssocID="{68A37289-B1C0-4353-8BEA-E9C6CC108931}" presName="textNode" presStyleLbl="node1" presStyleIdx="2" presStyleCnt="4" custScaleX="123261" custScaleY="161638">
        <dgm:presLayoutVars>
          <dgm:bulletEnabled val="1"/>
        </dgm:presLayoutVars>
      </dgm:prSet>
      <dgm:spPr/>
      <dgm:t>
        <a:bodyPr/>
        <a:lstStyle/>
        <a:p>
          <a:endParaRPr lang="en-US"/>
        </a:p>
      </dgm:t>
    </dgm:pt>
    <dgm:pt modelId="{16B23041-5732-4313-9BB3-0CA3D4A2A5B1}" type="pres">
      <dgm:prSet presAssocID="{C157DCA4-BD27-44A6-A96D-CE28F4716800}" presName="sibTrans" presStyleCnt="0"/>
      <dgm:spPr/>
    </dgm:pt>
    <dgm:pt modelId="{C53B8378-C26E-4C77-B1DE-EEB161905477}" type="pres">
      <dgm:prSet presAssocID="{5D68D5DA-618D-4E62-AE01-68654101B52E}" presName="textNode" presStyleLbl="node1" presStyleIdx="3" presStyleCnt="4" custScaleX="120468" custScaleY="126530">
        <dgm:presLayoutVars>
          <dgm:bulletEnabled val="1"/>
        </dgm:presLayoutVars>
      </dgm:prSet>
      <dgm:spPr/>
      <dgm:t>
        <a:bodyPr/>
        <a:lstStyle/>
        <a:p>
          <a:endParaRPr lang="en-US"/>
        </a:p>
      </dgm:t>
    </dgm:pt>
  </dgm:ptLst>
  <dgm:cxnLst>
    <dgm:cxn modelId="{5C668F3E-5AAB-4A24-9B3A-C529361A12EB}" srcId="{E2DB1AB6-2378-4895-A9DA-7965518215B3}" destId="{B38321D0-2459-4FC6-A040-2B97D71F8A30}" srcOrd="1" destOrd="0" parTransId="{371591DE-1FAD-4CB2-911D-719B70C12E95}" sibTransId="{92229E27-C218-46E9-A460-39D958E21C91}"/>
    <dgm:cxn modelId="{75B5BBB2-EB02-4DFE-8325-05297131AB30}" type="presOf" srcId="{68A37289-B1C0-4353-8BEA-E9C6CC108931}" destId="{A02FA19A-7953-47BB-B771-91554F212C29}" srcOrd="0" destOrd="0" presId="urn:microsoft.com/office/officeart/2005/8/layout/hProcess9"/>
    <dgm:cxn modelId="{4F884018-42C8-4898-B4C0-9696D46A6040}" type="presOf" srcId="{5D68D5DA-618D-4E62-AE01-68654101B52E}" destId="{C53B8378-C26E-4C77-B1DE-EEB161905477}" srcOrd="0" destOrd="0" presId="urn:microsoft.com/office/officeart/2005/8/layout/hProcess9"/>
    <dgm:cxn modelId="{DDB2E30F-0607-47E5-ACF1-4AE80EE1670D}" type="presOf" srcId="{B38321D0-2459-4FC6-A040-2B97D71F8A30}" destId="{C9818CFF-AE92-45A5-B1D9-9B278A2E2F97}" srcOrd="0" destOrd="0" presId="urn:microsoft.com/office/officeart/2005/8/layout/hProcess9"/>
    <dgm:cxn modelId="{CAC46ED6-20BB-4574-9F46-53979F325650}" srcId="{E2DB1AB6-2378-4895-A9DA-7965518215B3}" destId="{5D68D5DA-618D-4E62-AE01-68654101B52E}" srcOrd="3" destOrd="0" parTransId="{C0532EDB-47B6-436C-ACDA-04A2F14C5B38}" sibTransId="{0D31C6E5-C695-4237-86D7-79038C7859AD}"/>
    <dgm:cxn modelId="{83F2C4F1-5DCE-45AA-AA5A-658CD0203EB1}" type="presOf" srcId="{A8A6C8C0-85FA-4EBB-8123-873C24BD58E1}" destId="{603E2CAF-5E5F-4896-97AF-561E18DA18F0}" srcOrd="0" destOrd="0" presId="urn:microsoft.com/office/officeart/2005/8/layout/hProcess9"/>
    <dgm:cxn modelId="{30280D42-6EB0-4A4D-AB8C-D279F18093B8}" srcId="{E2DB1AB6-2378-4895-A9DA-7965518215B3}" destId="{68A37289-B1C0-4353-8BEA-E9C6CC108931}" srcOrd="2" destOrd="0" parTransId="{6CAFC002-994E-4EB0-96DE-B13B5DDD7CAA}" sibTransId="{C157DCA4-BD27-44A6-A96D-CE28F4716800}"/>
    <dgm:cxn modelId="{7F933282-ECD5-4FB2-B7B6-7F24898456A2}" srcId="{E2DB1AB6-2378-4895-A9DA-7965518215B3}" destId="{A8A6C8C0-85FA-4EBB-8123-873C24BD58E1}" srcOrd="0" destOrd="0" parTransId="{ACF833AF-E3D6-4598-A24B-03B3DF1F2A7C}" sibTransId="{632C263B-77E7-4C21-8E53-D2839844D0B9}"/>
    <dgm:cxn modelId="{3BF92E79-B2A3-4141-A59D-A948CB67005B}" type="presOf" srcId="{E2DB1AB6-2378-4895-A9DA-7965518215B3}" destId="{A9571AF7-2110-4DB2-89AB-5C61CD168189}" srcOrd="0" destOrd="0" presId="urn:microsoft.com/office/officeart/2005/8/layout/hProcess9"/>
    <dgm:cxn modelId="{C1F14C79-CFBA-4E6A-8CC6-B39C6C4078CA}" type="presParOf" srcId="{A9571AF7-2110-4DB2-89AB-5C61CD168189}" destId="{C64FAEC9-021B-4756-BDFE-387680163FC0}" srcOrd="0" destOrd="0" presId="urn:microsoft.com/office/officeart/2005/8/layout/hProcess9"/>
    <dgm:cxn modelId="{B7429469-E33D-475A-9BB2-714CBFD1841A}" type="presParOf" srcId="{A9571AF7-2110-4DB2-89AB-5C61CD168189}" destId="{5E3F394B-E61F-4BD7-952F-33F19A35BACF}" srcOrd="1" destOrd="0" presId="urn:microsoft.com/office/officeart/2005/8/layout/hProcess9"/>
    <dgm:cxn modelId="{74B73D13-EB33-4B77-8C2D-4AAAB89F2BB1}" type="presParOf" srcId="{5E3F394B-E61F-4BD7-952F-33F19A35BACF}" destId="{603E2CAF-5E5F-4896-97AF-561E18DA18F0}" srcOrd="0" destOrd="0" presId="urn:microsoft.com/office/officeart/2005/8/layout/hProcess9"/>
    <dgm:cxn modelId="{87BE8749-6292-4C7C-92AF-D7FA8FE570B1}" type="presParOf" srcId="{5E3F394B-E61F-4BD7-952F-33F19A35BACF}" destId="{DC1678CA-6064-4DEE-8337-72089708ED68}" srcOrd="1" destOrd="0" presId="urn:microsoft.com/office/officeart/2005/8/layout/hProcess9"/>
    <dgm:cxn modelId="{D4DE0FAC-47B6-473F-B531-606E4C18FBB7}" type="presParOf" srcId="{5E3F394B-E61F-4BD7-952F-33F19A35BACF}" destId="{C9818CFF-AE92-45A5-B1D9-9B278A2E2F97}" srcOrd="2" destOrd="0" presId="urn:microsoft.com/office/officeart/2005/8/layout/hProcess9"/>
    <dgm:cxn modelId="{7426EB25-AC68-4718-BFB5-80CFA0F4BB40}" type="presParOf" srcId="{5E3F394B-E61F-4BD7-952F-33F19A35BACF}" destId="{A428F7F1-AB6E-4D55-9979-19B4CB07CCEE}" srcOrd="3" destOrd="0" presId="urn:microsoft.com/office/officeart/2005/8/layout/hProcess9"/>
    <dgm:cxn modelId="{ADB1A687-3F53-4184-9F40-0E99FFEA479C}" type="presParOf" srcId="{5E3F394B-E61F-4BD7-952F-33F19A35BACF}" destId="{A02FA19A-7953-47BB-B771-91554F212C29}" srcOrd="4" destOrd="0" presId="urn:microsoft.com/office/officeart/2005/8/layout/hProcess9"/>
    <dgm:cxn modelId="{4376031E-AA89-4AE1-AE51-23B16254EBB2}" type="presParOf" srcId="{5E3F394B-E61F-4BD7-952F-33F19A35BACF}" destId="{16B23041-5732-4313-9BB3-0CA3D4A2A5B1}" srcOrd="5" destOrd="0" presId="urn:microsoft.com/office/officeart/2005/8/layout/hProcess9"/>
    <dgm:cxn modelId="{7FD4DFA1-E99F-4931-97B8-5D295A951800}" type="presParOf" srcId="{5E3F394B-E61F-4BD7-952F-33F19A35BACF}" destId="{C53B8378-C26E-4C77-B1DE-EEB161905477}" srcOrd="6"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rgbClr val="FF6600"/>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chemeClr val="accent1"/>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EA298CCF-8BB3-4A78-BC5B-8D6EF10A8657}" type="presOf" srcId="{134B184A-2806-414B-B06E-2A23A8E5F48D}" destId="{2AC2F235-0EE0-46E7-A9A8-2FF1DF7C3EC4}" srcOrd="0" destOrd="0" presId="urn:microsoft.com/office/officeart/2005/8/layout/chevron1"/>
    <dgm:cxn modelId="{98C4C649-AD2A-40BD-95E8-AE075A7EE1D6}" type="presOf" srcId="{E90A861D-9562-48F5-9764-7EF27ED62408}" destId="{56136D3E-E31F-4130-A000-B0A8FCC3EB70}" srcOrd="0" destOrd="0" presId="urn:microsoft.com/office/officeart/2005/8/layout/chevron1"/>
    <dgm:cxn modelId="{277D0038-907C-496D-A2EE-6FE72A468D8C}" type="presOf" srcId="{D85F3371-1900-45E9-A48D-53D7A2DC4C40}" destId="{829B3640-3E6A-4A06-9BC1-6ADD1F64B4A0}"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45A5A0E2-143E-4496-8900-93A25F2B02B1}" type="presOf" srcId="{E29DA794-2A2F-47E0-9307-DADAFDFA7CAA}" destId="{D4386C5A-6684-4B72-8F4A-46CC0864811B}"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15EF3666-E693-425B-9509-7D0111334BA2}" type="presOf" srcId="{B3E896ED-991A-4533-AEDA-EB6D679A601B}" destId="{34018393-80D0-4046-B450-88A433CF38A7}" srcOrd="0" destOrd="0" presId="urn:microsoft.com/office/officeart/2005/8/layout/chevron1"/>
    <dgm:cxn modelId="{DC5AE2B2-2B31-42B3-B4AB-4F8C86FA5753}" srcId="{B3E896ED-991A-4533-AEDA-EB6D679A601B}" destId="{D85F3371-1900-45E9-A48D-53D7A2DC4C40}" srcOrd="1" destOrd="0" parTransId="{FC90950D-28A4-42A3-879E-494B2D020045}" sibTransId="{00EF6663-2DD0-4884-92D1-D17969D73EC4}"/>
    <dgm:cxn modelId="{AD744FA4-5DDD-40E6-8B60-5F179819F099}" srcId="{B3E896ED-991A-4533-AEDA-EB6D679A601B}" destId="{E90A861D-9562-48F5-9764-7EF27ED62408}" srcOrd="0" destOrd="0" parTransId="{0B2432B8-AB1D-491C-84FA-68089531A439}" sibTransId="{C17449AE-A57E-4323-AC94-49EC17AB6AD5}"/>
    <dgm:cxn modelId="{F67D3526-6CAF-488E-8D13-78C1D35CAD33}" type="presParOf" srcId="{34018393-80D0-4046-B450-88A433CF38A7}" destId="{56136D3E-E31F-4130-A000-B0A8FCC3EB70}" srcOrd="0" destOrd="0" presId="urn:microsoft.com/office/officeart/2005/8/layout/chevron1"/>
    <dgm:cxn modelId="{F40F642B-C8E4-491C-8CCA-01198EC9ACE2}" type="presParOf" srcId="{34018393-80D0-4046-B450-88A433CF38A7}" destId="{41472412-741A-4B42-8074-5DB19AFAD1A4}" srcOrd="1" destOrd="0" presId="urn:microsoft.com/office/officeart/2005/8/layout/chevron1"/>
    <dgm:cxn modelId="{09026C74-0283-4341-8B07-1D0F7B929A6A}" type="presParOf" srcId="{34018393-80D0-4046-B450-88A433CF38A7}" destId="{829B3640-3E6A-4A06-9BC1-6ADD1F64B4A0}" srcOrd="2" destOrd="0" presId="urn:microsoft.com/office/officeart/2005/8/layout/chevron1"/>
    <dgm:cxn modelId="{4304E299-0C9A-408D-A722-23427C1F967F}" type="presParOf" srcId="{34018393-80D0-4046-B450-88A433CF38A7}" destId="{88EE8980-855C-4A65-A2DE-FE3443E89406}" srcOrd="3" destOrd="0" presId="urn:microsoft.com/office/officeart/2005/8/layout/chevron1"/>
    <dgm:cxn modelId="{D7A41542-877D-4661-ABB2-FB0447984823}" type="presParOf" srcId="{34018393-80D0-4046-B450-88A433CF38A7}" destId="{2AC2F235-0EE0-46E7-A9A8-2FF1DF7C3EC4}" srcOrd="4" destOrd="0" presId="urn:microsoft.com/office/officeart/2005/8/layout/chevron1"/>
    <dgm:cxn modelId="{0485529A-8A7D-473D-9D6D-BA850A9D30FA}" type="presParOf" srcId="{34018393-80D0-4046-B450-88A433CF38A7}" destId="{0CBF7A43-ADCD-4981-B860-DAF1B5DFFBB0}" srcOrd="5" destOrd="0" presId="urn:microsoft.com/office/officeart/2005/8/layout/chevron1"/>
    <dgm:cxn modelId="{3DDA4A50-D428-4406-BCDE-7A9F58CB3E1B}"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rgbClr val="FF6600"/>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chemeClr val="accent1"/>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536B7733-2EE7-470C-8ED1-45C4A191F0A6}" type="presOf" srcId="{D85F3371-1900-45E9-A48D-53D7A2DC4C40}" destId="{829B3640-3E6A-4A06-9BC1-6ADD1F64B4A0}"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7D675366-E311-4C3F-B842-CA0620477E67}" type="presOf" srcId="{B3E896ED-991A-4533-AEDA-EB6D679A601B}" destId="{34018393-80D0-4046-B450-88A433CF38A7}" srcOrd="0" destOrd="0" presId="urn:microsoft.com/office/officeart/2005/8/layout/chevron1"/>
    <dgm:cxn modelId="{96F64D5B-858A-4288-98B5-F8C31683289C}" type="presOf" srcId="{134B184A-2806-414B-B06E-2A23A8E5F48D}" destId="{2AC2F235-0EE0-46E7-A9A8-2FF1DF7C3EC4}" srcOrd="0" destOrd="0" presId="urn:microsoft.com/office/officeart/2005/8/layout/chevron1"/>
    <dgm:cxn modelId="{97851285-AEE3-42DB-A622-D3E7A4594BF7}" type="presOf" srcId="{E29DA794-2A2F-47E0-9307-DADAFDFA7CAA}" destId="{D4386C5A-6684-4B72-8F4A-46CC0864811B}"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DC5AE2B2-2B31-42B3-B4AB-4F8C86FA5753}" srcId="{B3E896ED-991A-4533-AEDA-EB6D679A601B}" destId="{D85F3371-1900-45E9-A48D-53D7A2DC4C40}" srcOrd="1" destOrd="0" parTransId="{FC90950D-28A4-42A3-879E-494B2D020045}" sibTransId="{00EF6663-2DD0-4884-92D1-D17969D73EC4}"/>
    <dgm:cxn modelId="{21A69960-9A7F-4A44-8489-588671023149}" type="presOf" srcId="{E90A861D-9562-48F5-9764-7EF27ED62408}" destId="{56136D3E-E31F-4130-A000-B0A8FCC3EB70}"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34CDE956-6FA3-484B-87DD-68CC260B8D6C}" type="presParOf" srcId="{34018393-80D0-4046-B450-88A433CF38A7}" destId="{56136D3E-E31F-4130-A000-B0A8FCC3EB70}" srcOrd="0" destOrd="0" presId="urn:microsoft.com/office/officeart/2005/8/layout/chevron1"/>
    <dgm:cxn modelId="{E3C6EB7E-7EC4-46DA-9D03-ECAC11B4D295}" type="presParOf" srcId="{34018393-80D0-4046-B450-88A433CF38A7}" destId="{41472412-741A-4B42-8074-5DB19AFAD1A4}" srcOrd="1" destOrd="0" presId="urn:microsoft.com/office/officeart/2005/8/layout/chevron1"/>
    <dgm:cxn modelId="{71FA91E0-E479-4FB2-9915-AB2C2688DD97}" type="presParOf" srcId="{34018393-80D0-4046-B450-88A433CF38A7}" destId="{829B3640-3E6A-4A06-9BC1-6ADD1F64B4A0}" srcOrd="2" destOrd="0" presId="urn:microsoft.com/office/officeart/2005/8/layout/chevron1"/>
    <dgm:cxn modelId="{D351112E-4CDF-4004-BDE1-82CC3F9E8142}" type="presParOf" srcId="{34018393-80D0-4046-B450-88A433CF38A7}" destId="{88EE8980-855C-4A65-A2DE-FE3443E89406}" srcOrd="3" destOrd="0" presId="urn:microsoft.com/office/officeart/2005/8/layout/chevron1"/>
    <dgm:cxn modelId="{8F1DC51C-A27B-406E-B9ED-C482141C4DBD}" type="presParOf" srcId="{34018393-80D0-4046-B450-88A433CF38A7}" destId="{2AC2F235-0EE0-46E7-A9A8-2FF1DF7C3EC4}" srcOrd="4" destOrd="0" presId="urn:microsoft.com/office/officeart/2005/8/layout/chevron1"/>
    <dgm:cxn modelId="{73309451-5847-4BF7-86CD-A905F6673B35}" type="presParOf" srcId="{34018393-80D0-4046-B450-88A433CF38A7}" destId="{0CBF7A43-ADCD-4981-B860-DAF1B5DFFBB0}" srcOrd="5" destOrd="0" presId="urn:microsoft.com/office/officeart/2005/8/layout/chevron1"/>
    <dgm:cxn modelId="{62DA0864-1C7D-494B-AEE0-30E6C36A3D57}"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rgbClr val="FF6600"/>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chemeClr val="accent1"/>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9515F62F-EF7C-478D-9DA7-4FBE95A28433}" srcId="{B3E896ED-991A-4533-AEDA-EB6D679A601B}" destId="{134B184A-2806-414B-B06E-2A23A8E5F48D}" srcOrd="2" destOrd="0" parTransId="{5C145022-1639-452A-8EA7-591598718A4C}" sibTransId="{601736AD-5527-4806-AC12-376CD73213EC}"/>
    <dgm:cxn modelId="{406E12E3-B7AF-42FF-BAD5-1CCEB6BF5D12}" type="presOf" srcId="{E29DA794-2A2F-47E0-9307-DADAFDFA7CAA}" destId="{D4386C5A-6684-4B72-8F4A-46CC0864811B}"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F68820F1-7B1B-419B-A063-B41360D321BC}" type="presOf" srcId="{D85F3371-1900-45E9-A48D-53D7A2DC4C40}" destId="{829B3640-3E6A-4A06-9BC1-6ADD1F64B4A0}" srcOrd="0" destOrd="0" presId="urn:microsoft.com/office/officeart/2005/8/layout/chevron1"/>
    <dgm:cxn modelId="{DC5AE2B2-2B31-42B3-B4AB-4F8C86FA5753}" srcId="{B3E896ED-991A-4533-AEDA-EB6D679A601B}" destId="{D85F3371-1900-45E9-A48D-53D7A2DC4C40}" srcOrd="1" destOrd="0" parTransId="{FC90950D-28A4-42A3-879E-494B2D020045}" sibTransId="{00EF6663-2DD0-4884-92D1-D17969D73EC4}"/>
    <dgm:cxn modelId="{D70D565E-E38C-4614-BCD9-155D92B5F340}" type="presOf" srcId="{134B184A-2806-414B-B06E-2A23A8E5F48D}" destId="{2AC2F235-0EE0-46E7-A9A8-2FF1DF7C3EC4}" srcOrd="0" destOrd="0" presId="urn:microsoft.com/office/officeart/2005/8/layout/chevron1"/>
    <dgm:cxn modelId="{209DF87F-0481-49EA-92EB-01092AD2E002}" type="presOf" srcId="{B3E896ED-991A-4533-AEDA-EB6D679A601B}" destId="{34018393-80D0-4046-B450-88A433CF38A7}" srcOrd="0" destOrd="0" presId="urn:microsoft.com/office/officeart/2005/8/layout/chevron1"/>
    <dgm:cxn modelId="{79CF6D82-15E4-4A80-BF14-A836E4B41DA4}" type="presOf" srcId="{E90A861D-9562-48F5-9764-7EF27ED62408}" destId="{56136D3E-E31F-4130-A000-B0A8FCC3EB70}"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FEBCADF9-965C-4A2A-9A58-02979FE44FAD}" type="presParOf" srcId="{34018393-80D0-4046-B450-88A433CF38A7}" destId="{56136D3E-E31F-4130-A000-B0A8FCC3EB70}" srcOrd="0" destOrd="0" presId="urn:microsoft.com/office/officeart/2005/8/layout/chevron1"/>
    <dgm:cxn modelId="{C3016648-5C28-44D7-89D9-F923C544D552}" type="presParOf" srcId="{34018393-80D0-4046-B450-88A433CF38A7}" destId="{41472412-741A-4B42-8074-5DB19AFAD1A4}" srcOrd="1" destOrd="0" presId="urn:microsoft.com/office/officeart/2005/8/layout/chevron1"/>
    <dgm:cxn modelId="{50B989B6-4DD9-400A-9874-03499548D0D1}" type="presParOf" srcId="{34018393-80D0-4046-B450-88A433CF38A7}" destId="{829B3640-3E6A-4A06-9BC1-6ADD1F64B4A0}" srcOrd="2" destOrd="0" presId="urn:microsoft.com/office/officeart/2005/8/layout/chevron1"/>
    <dgm:cxn modelId="{C8C5E347-2351-4D93-BEF0-144C39F8E971}" type="presParOf" srcId="{34018393-80D0-4046-B450-88A433CF38A7}" destId="{88EE8980-855C-4A65-A2DE-FE3443E89406}" srcOrd="3" destOrd="0" presId="urn:microsoft.com/office/officeart/2005/8/layout/chevron1"/>
    <dgm:cxn modelId="{BC9336D4-BEC7-4B34-9BC2-2EA74E9239BD}" type="presParOf" srcId="{34018393-80D0-4046-B450-88A433CF38A7}" destId="{2AC2F235-0EE0-46E7-A9A8-2FF1DF7C3EC4}" srcOrd="4" destOrd="0" presId="urn:microsoft.com/office/officeart/2005/8/layout/chevron1"/>
    <dgm:cxn modelId="{5C09B48C-9008-4CAA-986B-E66045248DF5}" type="presParOf" srcId="{34018393-80D0-4046-B450-88A433CF38A7}" destId="{0CBF7A43-ADCD-4981-B860-DAF1B5DFFBB0}" srcOrd="5" destOrd="0" presId="urn:microsoft.com/office/officeart/2005/8/layout/chevron1"/>
    <dgm:cxn modelId="{64066C5D-A12B-4BED-BBE0-F7EBE5EA3D1E}"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rgbClr val="F26522"/>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chemeClr val="accent1"/>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36F47922-5F83-4A70-A781-59B8A5ADC76C}" type="presOf" srcId="{D85F3371-1900-45E9-A48D-53D7A2DC4C40}" destId="{829B3640-3E6A-4A06-9BC1-6ADD1F64B4A0}"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DB544B0E-B711-48BD-AEA5-F50A35E60131}" type="presOf" srcId="{E29DA794-2A2F-47E0-9307-DADAFDFA7CAA}" destId="{D4386C5A-6684-4B72-8F4A-46CC0864811B}" srcOrd="0" destOrd="0" presId="urn:microsoft.com/office/officeart/2005/8/layout/chevron1"/>
    <dgm:cxn modelId="{7BDEE96E-C801-4A6E-BC5F-B35731B29282}" type="presOf" srcId="{E90A861D-9562-48F5-9764-7EF27ED62408}" destId="{56136D3E-E31F-4130-A000-B0A8FCC3EB70}"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B61925C0-3E7D-4B97-81E7-5A7012D2AA5B}" type="presOf" srcId="{B3E896ED-991A-4533-AEDA-EB6D679A601B}" destId="{34018393-80D0-4046-B450-88A433CF38A7}" srcOrd="0" destOrd="0" presId="urn:microsoft.com/office/officeart/2005/8/layout/chevron1"/>
    <dgm:cxn modelId="{DC5AE2B2-2B31-42B3-B4AB-4F8C86FA5753}" srcId="{B3E896ED-991A-4533-AEDA-EB6D679A601B}" destId="{D85F3371-1900-45E9-A48D-53D7A2DC4C40}" srcOrd="1" destOrd="0" parTransId="{FC90950D-28A4-42A3-879E-494B2D020045}" sibTransId="{00EF6663-2DD0-4884-92D1-D17969D73EC4}"/>
    <dgm:cxn modelId="{D5105CC3-D9D5-4C5C-ADFD-962035CA8C40}" type="presOf" srcId="{134B184A-2806-414B-B06E-2A23A8E5F48D}" destId="{2AC2F235-0EE0-46E7-A9A8-2FF1DF7C3EC4}"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CCD5FABA-7B27-46B6-8D4E-70AA3554094C}" type="presParOf" srcId="{34018393-80D0-4046-B450-88A433CF38A7}" destId="{56136D3E-E31F-4130-A000-B0A8FCC3EB70}" srcOrd="0" destOrd="0" presId="urn:microsoft.com/office/officeart/2005/8/layout/chevron1"/>
    <dgm:cxn modelId="{7A1F16D4-C550-4BE4-A157-8583356CB16A}" type="presParOf" srcId="{34018393-80D0-4046-B450-88A433CF38A7}" destId="{41472412-741A-4B42-8074-5DB19AFAD1A4}" srcOrd="1" destOrd="0" presId="urn:microsoft.com/office/officeart/2005/8/layout/chevron1"/>
    <dgm:cxn modelId="{4B4D2143-C025-4E17-B19E-847131E33229}" type="presParOf" srcId="{34018393-80D0-4046-B450-88A433CF38A7}" destId="{829B3640-3E6A-4A06-9BC1-6ADD1F64B4A0}" srcOrd="2" destOrd="0" presId="urn:microsoft.com/office/officeart/2005/8/layout/chevron1"/>
    <dgm:cxn modelId="{84C251A7-0CE8-456A-89A5-B8C90AED0607}" type="presParOf" srcId="{34018393-80D0-4046-B450-88A433CF38A7}" destId="{88EE8980-855C-4A65-A2DE-FE3443E89406}" srcOrd="3" destOrd="0" presId="urn:microsoft.com/office/officeart/2005/8/layout/chevron1"/>
    <dgm:cxn modelId="{2AF37F9B-AAD8-46B2-B7A8-219D7DFB14EB}" type="presParOf" srcId="{34018393-80D0-4046-B450-88A433CF38A7}" destId="{2AC2F235-0EE0-46E7-A9A8-2FF1DF7C3EC4}" srcOrd="4" destOrd="0" presId="urn:microsoft.com/office/officeart/2005/8/layout/chevron1"/>
    <dgm:cxn modelId="{A94E2D0A-CB5C-490A-AA91-784E559349E1}" type="presParOf" srcId="{34018393-80D0-4046-B450-88A433CF38A7}" destId="{0CBF7A43-ADCD-4981-B860-DAF1B5DFFBB0}" srcOrd="5" destOrd="0" presId="urn:microsoft.com/office/officeart/2005/8/layout/chevron1"/>
    <dgm:cxn modelId="{5B875AF2-6E5D-4446-8B9C-00862D5EB0F8}"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rgbClr val="FF6600"/>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chemeClr val="accent1"/>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9515F62F-EF7C-478D-9DA7-4FBE95A28433}" srcId="{B3E896ED-991A-4533-AEDA-EB6D679A601B}" destId="{134B184A-2806-414B-B06E-2A23A8E5F48D}" srcOrd="2" destOrd="0" parTransId="{5C145022-1639-452A-8EA7-591598718A4C}" sibTransId="{601736AD-5527-4806-AC12-376CD73213EC}"/>
    <dgm:cxn modelId="{5E43380C-B71A-43FE-9A4F-96CB80C8D629}" type="presOf" srcId="{B3E896ED-991A-4533-AEDA-EB6D679A601B}" destId="{34018393-80D0-4046-B450-88A433CF38A7}" srcOrd="0" destOrd="0" presId="urn:microsoft.com/office/officeart/2005/8/layout/chevron1"/>
    <dgm:cxn modelId="{90943F7A-E663-4912-AAAC-B11E0C55A6A0}" type="presOf" srcId="{E90A861D-9562-48F5-9764-7EF27ED62408}" destId="{56136D3E-E31F-4130-A000-B0A8FCC3EB70}"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DC5AE2B2-2B31-42B3-B4AB-4F8C86FA5753}" srcId="{B3E896ED-991A-4533-AEDA-EB6D679A601B}" destId="{D85F3371-1900-45E9-A48D-53D7A2DC4C40}" srcOrd="1" destOrd="0" parTransId="{FC90950D-28A4-42A3-879E-494B2D020045}" sibTransId="{00EF6663-2DD0-4884-92D1-D17969D73EC4}"/>
    <dgm:cxn modelId="{D54FC042-39AC-42AC-9C79-A01936E71D4A}" type="presOf" srcId="{134B184A-2806-414B-B06E-2A23A8E5F48D}" destId="{2AC2F235-0EE0-46E7-A9A8-2FF1DF7C3EC4}" srcOrd="0" destOrd="0" presId="urn:microsoft.com/office/officeart/2005/8/layout/chevron1"/>
    <dgm:cxn modelId="{012F9FDC-B03C-4450-92DD-012E1F90F561}" type="presOf" srcId="{D85F3371-1900-45E9-A48D-53D7A2DC4C40}" destId="{829B3640-3E6A-4A06-9BC1-6ADD1F64B4A0}"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22015974-6E6E-4C85-BD35-42352679F3E9}" type="presOf" srcId="{E29DA794-2A2F-47E0-9307-DADAFDFA7CAA}" destId="{D4386C5A-6684-4B72-8F4A-46CC0864811B}" srcOrd="0" destOrd="0" presId="urn:microsoft.com/office/officeart/2005/8/layout/chevron1"/>
    <dgm:cxn modelId="{4D818398-F931-40F8-93A5-DFD8DDAB0960}" type="presParOf" srcId="{34018393-80D0-4046-B450-88A433CF38A7}" destId="{56136D3E-E31F-4130-A000-B0A8FCC3EB70}" srcOrd="0" destOrd="0" presId="urn:microsoft.com/office/officeart/2005/8/layout/chevron1"/>
    <dgm:cxn modelId="{0CAE6072-324D-4305-A5D5-F71E3412C96A}" type="presParOf" srcId="{34018393-80D0-4046-B450-88A433CF38A7}" destId="{41472412-741A-4B42-8074-5DB19AFAD1A4}" srcOrd="1" destOrd="0" presId="urn:microsoft.com/office/officeart/2005/8/layout/chevron1"/>
    <dgm:cxn modelId="{DE07631A-F3DB-4986-82F1-462D85156334}" type="presParOf" srcId="{34018393-80D0-4046-B450-88A433CF38A7}" destId="{829B3640-3E6A-4A06-9BC1-6ADD1F64B4A0}" srcOrd="2" destOrd="0" presId="urn:microsoft.com/office/officeart/2005/8/layout/chevron1"/>
    <dgm:cxn modelId="{547ED44C-CCDD-45A1-8F3A-659F7DC8BF70}" type="presParOf" srcId="{34018393-80D0-4046-B450-88A433CF38A7}" destId="{88EE8980-855C-4A65-A2DE-FE3443E89406}" srcOrd="3" destOrd="0" presId="urn:microsoft.com/office/officeart/2005/8/layout/chevron1"/>
    <dgm:cxn modelId="{1B1409A2-BAB9-4F45-B041-7B2E376D1352}" type="presParOf" srcId="{34018393-80D0-4046-B450-88A433CF38A7}" destId="{2AC2F235-0EE0-46E7-A9A8-2FF1DF7C3EC4}" srcOrd="4" destOrd="0" presId="urn:microsoft.com/office/officeart/2005/8/layout/chevron1"/>
    <dgm:cxn modelId="{E5A9FFE8-5D95-4F5C-9F83-80B093E24CEE}" type="presParOf" srcId="{34018393-80D0-4046-B450-88A433CF38A7}" destId="{0CBF7A43-ADCD-4981-B860-DAF1B5DFFBB0}" srcOrd="5" destOrd="0" presId="urn:microsoft.com/office/officeart/2005/8/layout/chevron1"/>
    <dgm:cxn modelId="{80793FE1-0EC6-4F80-BC0A-28226480647E}"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rgbClr val="FF6600"/>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chemeClr val="accent1"/>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94A4A511-F7CF-4D4A-AB83-C67705E3ECA7}" type="presOf" srcId="{134B184A-2806-414B-B06E-2A23A8E5F48D}" destId="{2AC2F235-0EE0-46E7-A9A8-2FF1DF7C3EC4}"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40FE76F0-D052-4544-813F-B9C3F18F7921}" type="presOf" srcId="{E29DA794-2A2F-47E0-9307-DADAFDFA7CAA}" destId="{D4386C5A-6684-4B72-8F4A-46CC0864811B}" srcOrd="0" destOrd="0" presId="urn:microsoft.com/office/officeart/2005/8/layout/chevron1"/>
    <dgm:cxn modelId="{316E5A03-0FBD-4AEA-909E-8C1B5B13B207}" type="presOf" srcId="{B3E896ED-991A-4533-AEDA-EB6D679A601B}" destId="{34018393-80D0-4046-B450-88A433CF38A7}" srcOrd="0" destOrd="0" presId="urn:microsoft.com/office/officeart/2005/8/layout/chevron1"/>
    <dgm:cxn modelId="{653830E2-5955-4A9A-AFC2-AC3B209C6937}" type="presOf" srcId="{D85F3371-1900-45E9-A48D-53D7A2DC4C40}" destId="{829B3640-3E6A-4A06-9BC1-6ADD1F64B4A0}"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DC5AE2B2-2B31-42B3-B4AB-4F8C86FA5753}" srcId="{B3E896ED-991A-4533-AEDA-EB6D679A601B}" destId="{D85F3371-1900-45E9-A48D-53D7A2DC4C40}" srcOrd="1" destOrd="0" parTransId="{FC90950D-28A4-42A3-879E-494B2D020045}" sibTransId="{00EF6663-2DD0-4884-92D1-D17969D73EC4}"/>
    <dgm:cxn modelId="{AD744FA4-5DDD-40E6-8B60-5F179819F099}" srcId="{B3E896ED-991A-4533-AEDA-EB6D679A601B}" destId="{E90A861D-9562-48F5-9764-7EF27ED62408}" srcOrd="0" destOrd="0" parTransId="{0B2432B8-AB1D-491C-84FA-68089531A439}" sibTransId="{C17449AE-A57E-4323-AC94-49EC17AB6AD5}"/>
    <dgm:cxn modelId="{9A723456-C91D-4BF7-97ED-0C8C61C95E5B}" type="presOf" srcId="{E90A861D-9562-48F5-9764-7EF27ED62408}" destId="{56136D3E-E31F-4130-A000-B0A8FCC3EB70}" srcOrd="0" destOrd="0" presId="urn:microsoft.com/office/officeart/2005/8/layout/chevron1"/>
    <dgm:cxn modelId="{5AB44C23-543A-482F-9AE6-080C7EF74882}" type="presParOf" srcId="{34018393-80D0-4046-B450-88A433CF38A7}" destId="{56136D3E-E31F-4130-A000-B0A8FCC3EB70}" srcOrd="0" destOrd="0" presId="urn:microsoft.com/office/officeart/2005/8/layout/chevron1"/>
    <dgm:cxn modelId="{5D6290E8-7AB1-4DEF-80DA-8606D0B1021B}" type="presParOf" srcId="{34018393-80D0-4046-B450-88A433CF38A7}" destId="{41472412-741A-4B42-8074-5DB19AFAD1A4}" srcOrd="1" destOrd="0" presId="urn:microsoft.com/office/officeart/2005/8/layout/chevron1"/>
    <dgm:cxn modelId="{F0936232-7E19-4A9D-B5A9-D8CEE0B2E4B9}" type="presParOf" srcId="{34018393-80D0-4046-B450-88A433CF38A7}" destId="{829B3640-3E6A-4A06-9BC1-6ADD1F64B4A0}" srcOrd="2" destOrd="0" presId="urn:microsoft.com/office/officeart/2005/8/layout/chevron1"/>
    <dgm:cxn modelId="{0E70BF28-E819-493A-BD4F-48696EE0E98B}" type="presParOf" srcId="{34018393-80D0-4046-B450-88A433CF38A7}" destId="{88EE8980-855C-4A65-A2DE-FE3443E89406}" srcOrd="3" destOrd="0" presId="urn:microsoft.com/office/officeart/2005/8/layout/chevron1"/>
    <dgm:cxn modelId="{7F4E069C-64DD-44BC-ACEE-3FA840E66983}" type="presParOf" srcId="{34018393-80D0-4046-B450-88A433CF38A7}" destId="{2AC2F235-0EE0-46E7-A9A8-2FF1DF7C3EC4}" srcOrd="4" destOrd="0" presId="urn:microsoft.com/office/officeart/2005/8/layout/chevron1"/>
    <dgm:cxn modelId="{73B6311E-826F-4EBA-A1EB-19C462500309}" type="presParOf" srcId="{34018393-80D0-4046-B450-88A433CF38A7}" destId="{0CBF7A43-ADCD-4981-B860-DAF1B5DFFBB0}" srcOrd="5" destOrd="0" presId="urn:microsoft.com/office/officeart/2005/8/layout/chevron1"/>
    <dgm:cxn modelId="{C4BBF9F6-AABC-4BF1-84B2-FE0997AEB955}"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rgbClr val="FF6600"/>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chemeClr val="accent1"/>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BAE77478-0559-4EDB-8AE9-A62DE217B2AF}" type="presOf" srcId="{E90A861D-9562-48F5-9764-7EF27ED62408}" destId="{56136D3E-E31F-4130-A000-B0A8FCC3EB70}"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D93B1FAB-831E-46BC-A5BF-35FD81AFD637}" type="presOf" srcId="{134B184A-2806-414B-B06E-2A23A8E5F48D}" destId="{2AC2F235-0EE0-46E7-A9A8-2FF1DF7C3EC4}"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801B8DF1-4C92-4A4F-8A25-65455147E019}" type="presOf" srcId="{D85F3371-1900-45E9-A48D-53D7A2DC4C40}" destId="{829B3640-3E6A-4A06-9BC1-6ADD1F64B4A0}" srcOrd="0" destOrd="0" presId="urn:microsoft.com/office/officeart/2005/8/layout/chevron1"/>
    <dgm:cxn modelId="{DC5AE2B2-2B31-42B3-B4AB-4F8C86FA5753}" srcId="{B3E896ED-991A-4533-AEDA-EB6D679A601B}" destId="{D85F3371-1900-45E9-A48D-53D7A2DC4C40}" srcOrd="1" destOrd="0" parTransId="{FC90950D-28A4-42A3-879E-494B2D020045}" sibTransId="{00EF6663-2DD0-4884-92D1-D17969D73EC4}"/>
    <dgm:cxn modelId="{B84993B9-89A7-4AE3-933C-4D112B30094C}" type="presOf" srcId="{E29DA794-2A2F-47E0-9307-DADAFDFA7CAA}" destId="{D4386C5A-6684-4B72-8F4A-46CC0864811B}" srcOrd="0" destOrd="0" presId="urn:microsoft.com/office/officeart/2005/8/layout/chevron1"/>
    <dgm:cxn modelId="{3664274A-597E-46E9-BD51-062D251C935B}" type="presOf" srcId="{B3E896ED-991A-4533-AEDA-EB6D679A601B}" destId="{34018393-80D0-4046-B450-88A433CF38A7}"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16A879D9-75FC-46C7-86D8-7AFE52A77404}" type="presParOf" srcId="{34018393-80D0-4046-B450-88A433CF38A7}" destId="{56136D3E-E31F-4130-A000-B0A8FCC3EB70}" srcOrd="0" destOrd="0" presId="urn:microsoft.com/office/officeart/2005/8/layout/chevron1"/>
    <dgm:cxn modelId="{8A905534-0238-4A68-AC0D-ADE5F4F66FDE}" type="presParOf" srcId="{34018393-80D0-4046-B450-88A433CF38A7}" destId="{41472412-741A-4B42-8074-5DB19AFAD1A4}" srcOrd="1" destOrd="0" presId="urn:microsoft.com/office/officeart/2005/8/layout/chevron1"/>
    <dgm:cxn modelId="{099C7206-5FB7-4277-B81E-7204441B15BD}" type="presParOf" srcId="{34018393-80D0-4046-B450-88A433CF38A7}" destId="{829B3640-3E6A-4A06-9BC1-6ADD1F64B4A0}" srcOrd="2" destOrd="0" presId="urn:microsoft.com/office/officeart/2005/8/layout/chevron1"/>
    <dgm:cxn modelId="{EDAF436A-5115-4640-A34B-058F3D6945F7}" type="presParOf" srcId="{34018393-80D0-4046-B450-88A433CF38A7}" destId="{88EE8980-855C-4A65-A2DE-FE3443E89406}" srcOrd="3" destOrd="0" presId="urn:microsoft.com/office/officeart/2005/8/layout/chevron1"/>
    <dgm:cxn modelId="{36B6DC5E-E23D-4D10-AEDB-6CBEF61420B2}" type="presParOf" srcId="{34018393-80D0-4046-B450-88A433CF38A7}" destId="{2AC2F235-0EE0-46E7-A9A8-2FF1DF7C3EC4}" srcOrd="4" destOrd="0" presId="urn:microsoft.com/office/officeart/2005/8/layout/chevron1"/>
    <dgm:cxn modelId="{6B16A47B-60C6-4E94-A099-7B01966FE2B4}" type="presParOf" srcId="{34018393-80D0-4046-B450-88A433CF38A7}" destId="{0CBF7A43-ADCD-4981-B860-DAF1B5DFFBB0}" srcOrd="5" destOrd="0" presId="urn:microsoft.com/office/officeart/2005/8/layout/chevron1"/>
    <dgm:cxn modelId="{769E04F6-BB15-4589-A0DC-508E391FAD9D}"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rgbClr val="F26522"/>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chemeClr val="accent1"/>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00942141-E3C1-455F-87AB-C52F01597B78}" type="presOf" srcId="{E29DA794-2A2F-47E0-9307-DADAFDFA7CAA}" destId="{D4386C5A-6684-4B72-8F4A-46CC0864811B}"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BD451B5A-E169-4BFA-8B03-DCD5579187F5}" type="presOf" srcId="{B3E896ED-991A-4533-AEDA-EB6D679A601B}" destId="{34018393-80D0-4046-B450-88A433CF38A7}"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F9993BCB-93EE-4322-A6C8-9B2DD591D6EB}" type="presOf" srcId="{E90A861D-9562-48F5-9764-7EF27ED62408}" destId="{56136D3E-E31F-4130-A000-B0A8FCC3EB70}" srcOrd="0" destOrd="0" presId="urn:microsoft.com/office/officeart/2005/8/layout/chevron1"/>
    <dgm:cxn modelId="{DC5AE2B2-2B31-42B3-B4AB-4F8C86FA5753}" srcId="{B3E896ED-991A-4533-AEDA-EB6D679A601B}" destId="{D85F3371-1900-45E9-A48D-53D7A2DC4C40}" srcOrd="1" destOrd="0" parTransId="{FC90950D-28A4-42A3-879E-494B2D020045}" sibTransId="{00EF6663-2DD0-4884-92D1-D17969D73EC4}"/>
    <dgm:cxn modelId="{4FE8F911-8CE9-4DB5-B22C-F1D0DECA8C56}" type="presOf" srcId="{D85F3371-1900-45E9-A48D-53D7A2DC4C40}" destId="{829B3640-3E6A-4A06-9BC1-6ADD1F64B4A0}" srcOrd="0" destOrd="0" presId="urn:microsoft.com/office/officeart/2005/8/layout/chevron1"/>
    <dgm:cxn modelId="{381DCA4D-B17C-4B2E-B0B9-99D03B9AB3B5}" type="presOf" srcId="{134B184A-2806-414B-B06E-2A23A8E5F48D}" destId="{2AC2F235-0EE0-46E7-A9A8-2FF1DF7C3EC4}"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EEC24138-2C21-46E3-8641-29C5DDC966A1}" type="presParOf" srcId="{34018393-80D0-4046-B450-88A433CF38A7}" destId="{56136D3E-E31F-4130-A000-B0A8FCC3EB70}" srcOrd="0" destOrd="0" presId="urn:microsoft.com/office/officeart/2005/8/layout/chevron1"/>
    <dgm:cxn modelId="{E45CC661-C542-43DB-B9A4-A51926FCCA35}" type="presParOf" srcId="{34018393-80D0-4046-B450-88A433CF38A7}" destId="{41472412-741A-4B42-8074-5DB19AFAD1A4}" srcOrd="1" destOrd="0" presId="urn:microsoft.com/office/officeart/2005/8/layout/chevron1"/>
    <dgm:cxn modelId="{ED3B8720-4E48-402C-8184-B655A11C2909}" type="presParOf" srcId="{34018393-80D0-4046-B450-88A433CF38A7}" destId="{829B3640-3E6A-4A06-9BC1-6ADD1F64B4A0}" srcOrd="2" destOrd="0" presId="urn:microsoft.com/office/officeart/2005/8/layout/chevron1"/>
    <dgm:cxn modelId="{2534EB91-B586-46E2-B6C3-6753CA781DEA}" type="presParOf" srcId="{34018393-80D0-4046-B450-88A433CF38A7}" destId="{88EE8980-855C-4A65-A2DE-FE3443E89406}" srcOrd="3" destOrd="0" presId="urn:microsoft.com/office/officeart/2005/8/layout/chevron1"/>
    <dgm:cxn modelId="{AEF7F9A6-48BD-454B-BD0A-6CA56B207D1D}" type="presParOf" srcId="{34018393-80D0-4046-B450-88A433CF38A7}" destId="{2AC2F235-0EE0-46E7-A9A8-2FF1DF7C3EC4}" srcOrd="4" destOrd="0" presId="urn:microsoft.com/office/officeart/2005/8/layout/chevron1"/>
    <dgm:cxn modelId="{1328C2F6-9B7F-421E-8279-5C089F6175D6}" type="presParOf" srcId="{34018393-80D0-4046-B450-88A433CF38A7}" destId="{0CBF7A43-ADCD-4981-B860-DAF1B5DFFBB0}" srcOrd="5" destOrd="0" presId="urn:microsoft.com/office/officeart/2005/8/layout/chevron1"/>
    <dgm:cxn modelId="{AE28A5D3-D238-4A1E-9CD5-6D5D0C1884E8}"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rgbClr val="FF6600"/>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chemeClr val="accent1"/>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9515F62F-EF7C-478D-9DA7-4FBE95A28433}" srcId="{B3E896ED-991A-4533-AEDA-EB6D679A601B}" destId="{134B184A-2806-414B-B06E-2A23A8E5F48D}" srcOrd="2" destOrd="0" parTransId="{5C145022-1639-452A-8EA7-591598718A4C}" sibTransId="{601736AD-5527-4806-AC12-376CD73213EC}"/>
    <dgm:cxn modelId="{58FE5426-577D-4B95-AADE-C06827D2B9A7}" type="presOf" srcId="{134B184A-2806-414B-B06E-2A23A8E5F48D}" destId="{2AC2F235-0EE0-46E7-A9A8-2FF1DF7C3EC4}" srcOrd="0" destOrd="0" presId="urn:microsoft.com/office/officeart/2005/8/layout/chevron1"/>
    <dgm:cxn modelId="{8B6E74FE-A51B-4716-9204-A3CFFCF9C740}" type="presOf" srcId="{D85F3371-1900-45E9-A48D-53D7A2DC4C40}" destId="{829B3640-3E6A-4A06-9BC1-6ADD1F64B4A0}" srcOrd="0" destOrd="0" presId="urn:microsoft.com/office/officeart/2005/8/layout/chevron1"/>
    <dgm:cxn modelId="{7C046857-F84B-46D9-8E96-8EA8E9799748}" type="presOf" srcId="{B3E896ED-991A-4533-AEDA-EB6D679A601B}" destId="{34018393-80D0-4046-B450-88A433CF38A7}"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46874FD8-3309-4E02-B590-AA09E125035A}" type="presOf" srcId="{E90A861D-9562-48F5-9764-7EF27ED62408}" destId="{56136D3E-E31F-4130-A000-B0A8FCC3EB70}" srcOrd="0" destOrd="0" presId="urn:microsoft.com/office/officeart/2005/8/layout/chevron1"/>
    <dgm:cxn modelId="{DC5AE2B2-2B31-42B3-B4AB-4F8C86FA5753}" srcId="{B3E896ED-991A-4533-AEDA-EB6D679A601B}" destId="{D85F3371-1900-45E9-A48D-53D7A2DC4C40}" srcOrd="1" destOrd="0" parTransId="{FC90950D-28A4-42A3-879E-494B2D020045}" sibTransId="{00EF6663-2DD0-4884-92D1-D17969D73EC4}"/>
    <dgm:cxn modelId="{AD744FA4-5DDD-40E6-8B60-5F179819F099}" srcId="{B3E896ED-991A-4533-AEDA-EB6D679A601B}" destId="{E90A861D-9562-48F5-9764-7EF27ED62408}" srcOrd="0" destOrd="0" parTransId="{0B2432B8-AB1D-491C-84FA-68089531A439}" sibTransId="{C17449AE-A57E-4323-AC94-49EC17AB6AD5}"/>
    <dgm:cxn modelId="{E77911BC-28BB-4093-BA4C-ED67AE6165B2}" type="presOf" srcId="{E29DA794-2A2F-47E0-9307-DADAFDFA7CAA}" destId="{D4386C5A-6684-4B72-8F4A-46CC0864811B}" srcOrd="0" destOrd="0" presId="urn:microsoft.com/office/officeart/2005/8/layout/chevron1"/>
    <dgm:cxn modelId="{B1F4F1A9-6530-4B0D-886A-2C9416D2F7DD}" type="presParOf" srcId="{34018393-80D0-4046-B450-88A433CF38A7}" destId="{56136D3E-E31F-4130-A000-B0A8FCC3EB70}" srcOrd="0" destOrd="0" presId="urn:microsoft.com/office/officeart/2005/8/layout/chevron1"/>
    <dgm:cxn modelId="{4BAB5061-7ED6-4C60-83C2-D2C488C08A63}" type="presParOf" srcId="{34018393-80D0-4046-B450-88A433CF38A7}" destId="{41472412-741A-4B42-8074-5DB19AFAD1A4}" srcOrd="1" destOrd="0" presId="urn:microsoft.com/office/officeart/2005/8/layout/chevron1"/>
    <dgm:cxn modelId="{3BD5240F-23BF-456A-AF2A-BC1862FF4F73}" type="presParOf" srcId="{34018393-80D0-4046-B450-88A433CF38A7}" destId="{829B3640-3E6A-4A06-9BC1-6ADD1F64B4A0}" srcOrd="2" destOrd="0" presId="urn:microsoft.com/office/officeart/2005/8/layout/chevron1"/>
    <dgm:cxn modelId="{89D033BD-1FD4-41B5-926E-6A0AC3BA64FD}" type="presParOf" srcId="{34018393-80D0-4046-B450-88A433CF38A7}" destId="{88EE8980-855C-4A65-A2DE-FE3443E89406}" srcOrd="3" destOrd="0" presId="urn:microsoft.com/office/officeart/2005/8/layout/chevron1"/>
    <dgm:cxn modelId="{F009E72C-A214-4612-B399-BD220AC0418B}" type="presParOf" srcId="{34018393-80D0-4046-B450-88A433CF38A7}" destId="{2AC2F235-0EE0-46E7-A9A8-2FF1DF7C3EC4}" srcOrd="4" destOrd="0" presId="urn:microsoft.com/office/officeart/2005/8/layout/chevron1"/>
    <dgm:cxn modelId="{ABDFCA18-B894-4ABE-BDD3-3449DDC186F3}" type="presParOf" srcId="{34018393-80D0-4046-B450-88A433CF38A7}" destId="{0CBF7A43-ADCD-4981-B860-DAF1B5DFFBB0}" srcOrd="5" destOrd="0" presId="urn:microsoft.com/office/officeart/2005/8/layout/chevron1"/>
    <dgm:cxn modelId="{20372377-180A-4DE9-8789-B8677F8D2A6B}"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rgbClr val="FF6600"/>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chemeClr val="accent1"/>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2BCA7326-47B4-4BAB-887D-6B9DF0895EBD}" type="presOf" srcId="{E29DA794-2A2F-47E0-9307-DADAFDFA7CAA}" destId="{D4386C5A-6684-4B72-8F4A-46CC0864811B}"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712F5FCB-8EAA-43F3-AA88-D8F980E9389A}" type="presOf" srcId="{134B184A-2806-414B-B06E-2A23A8E5F48D}" destId="{2AC2F235-0EE0-46E7-A9A8-2FF1DF7C3EC4}" srcOrd="0" destOrd="0" presId="urn:microsoft.com/office/officeart/2005/8/layout/chevron1"/>
    <dgm:cxn modelId="{DF607582-764F-4083-BAB9-3B4E7AFC13AB}" type="presOf" srcId="{B3E896ED-991A-4533-AEDA-EB6D679A601B}" destId="{34018393-80D0-4046-B450-88A433CF38A7}" srcOrd="0" destOrd="0" presId="urn:microsoft.com/office/officeart/2005/8/layout/chevron1"/>
    <dgm:cxn modelId="{7911EC43-D41D-4D15-B011-91C517E178D9}" type="presOf" srcId="{D85F3371-1900-45E9-A48D-53D7A2DC4C40}" destId="{829B3640-3E6A-4A06-9BC1-6ADD1F64B4A0}"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DC5AE2B2-2B31-42B3-B4AB-4F8C86FA5753}" srcId="{B3E896ED-991A-4533-AEDA-EB6D679A601B}" destId="{D85F3371-1900-45E9-A48D-53D7A2DC4C40}" srcOrd="1" destOrd="0" parTransId="{FC90950D-28A4-42A3-879E-494B2D020045}" sibTransId="{00EF6663-2DD0-4884-92D1-D17969D73EC4}"/>
    <dgm:cxn modelId="{93E52A75-9A50-4491-AE39-A27F62FB8267}" type="presOf" srcId="{E90A861D-9562-48F5-9764-7EF27ED62408}" destId="{56136D3E-E31F-4130-A000-B0A8FCC3EB70}"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9EF53327-4431-4ED0-A2F4-2871267ABF81}" type="presParOf" srcId="{34018393-80D0-4046-B450-88A433CF38A7}" destId="{56136D3E-E31F-4130-A000-B0A8FCC3EB70}" srcOrd="0" destOrd="0" presId="urn:microsoft.com/office/officeart/2005/8/layout/chevron1"/>
    <dgm:cxn modelId="{17A84998-0973-4083-B48D-53B80E426DCB}" type="presParOf" srcId="{34018393-80D0-4046-B450-88A433CF38A7}" destId="{41472412-741A-4B42-8074-5DB19AFAD1A4}" srcOrd="1" destOrd="0" presId="urn:microsoft.com/office/officeart/2005/8/layout/chevron1"/>
    <dgm:cxn modelId="{CB9B221D-4352-4D30-8336-12692E792034}" type="presParOf" srcId="{34018393-80D0-4046-B450-88A433CF38A7}" destId="{829B3640-3E6A-4A06-9BC1-6ADD1F64B4A0}" srcOrd="2" destOrd="0" presId="urn:microsoft.com/office/officeart/2005/8/layout/chevron1"/>
    <dgm:cxn modelId="{A74EA54F-80E5-4C6B-85CB-2CFB129EC110}" type="presParOf" srcId="{34018393-80D0-4046-B450-88A433CF38A7}" destId="{88EE8980-855C-4A65-A2DE-FE3443E89406}" srcOrd="3" destOrd="0" presId="urn:microsoft.com/office/officeart/2005/8/layout/chevron1"/>
    <dgm:cxn modelId="{A9FC3DAC-11CF-45BA-8353-1EC991969068}" type="presParOf" srcId="{34018393-80D0-4046-B450-88A433CF38A7}" destId="{2AC2F235-0EE0-46E7-A9A8-2FF1DF7C3EC4}" srcOrd="4" destOrd="0" presId="urn:microsoft.com/office/officeart/2005/8/layout/chevron1"/>
    <dgm:cxn modelId="{AE2601E9-F681-4775-9E54-81AC50FF992A}" type="presParOf" srcId="{34018393-80D0-4046-B450-88A433CF38A7}" destId="{0CBF7A43-ADCD-4981-B860-DAF1B5DFFBB0}" srcOrd="5" destOrd="0" presId="urn:microsoft.com/office/officeart/2005/8/layout/chevron1"/>
    <dgm:cxn modelId="{4B66942F-403F-467B-87E5-78518A0ED5D6}"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rgbClr val="FF6600"/>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chemeClr val="accent1"/>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9515F62F-EF7C-478D-9DA7-4FBE95A28433}" srcId="{B3E896ED-991A-4533-AEDA-EB6D679A601B}" destId="{134B184A-2806-414B-B06E-2A23A8E5F48D}" srcOrd="2" destOrd="0" parTransId="{5C145022-1639-452A-8EA7-591598718A4C}" sibTransId="{601736AD-5527-4806-AC12-376CD73213EC}"/>
    <dgm:cxn modelId="{594F09E3-1FFE-45F5-A49F-287CF3926991}" type="presOf" srcId="{E29DA794-2A2F-47E0-9307-DADAFDFA7CAA}" destId="{D4386C5A-6684-4B72-8F4A-46CC0864811B}"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3E56A9E9-D59C-41E8-9AA1-4ACFA7D8D768}" type="presOf" srcId="{B3E896ED-991A-4533-AEDA-EB6D679A601B}" destId="{34018393-80D0-4046-B450-88A433CF38A7}" srcOrd="0" destOrd="0" presId="urn:microsoft.com/office/officeart/2005/8/layout/chevron1"/>
    <dgm:cxn modelId="{DC5AE2B2-2B31-42B3-B4AB-4F8C86FA5753}" srcId="{B3E896ED-991A-4533-AEDA-EB6D679A601B}" destId="{D85F3371-1900-45E9-A48D-53D7A2DC4C40}" srcOrd="1" destOrd="0" parTransId="{FC90950D-28A4-42A3-879E-494B2D020045}" sibTransId="{00EF6663-2DD0-4884-92D1-D17969D73EC4}"/>
    <dgm:cxn modelId="{6F79AA2D-B635-402E-BBEB-2D92A5160253}" type="presOf" srcId="{E90A861D-9562-48F5-9764-7EF27ED62408}" destId="{56136D3E-E31F-4130-A000-B0A8FCC3EB70}" srcOrd="0" destOrd="0" presId="urn:microsoft.com/office/officeart/2005/8/layout/chevron1"/>
    <dgm:cxn modelId="{C6698756-32F1-40A2-9481-65839CFC1A51}" type="presOf" srcId="{D85F3371-1900-45E9-A48D-53D7A2DC4C40}" destId="{829B3640-3E6A-4A06-9BC1-6ADD1F64B4A0}"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2D5CED4A-C2C7-4FC3-A556-F967BDE18134}" type="presOf" srcId="{134B184A-2806-414B-B06E-2A23A8E5F48D}" destId="{2AC2F235-0EE0-46E7-A9A8-2FF1DF7C3EC4}" srcOrd="0" destOrd="0" presId="urn:microsoft.com/office/officeart/2005/8/layout/chevron1"/>
    <dgm:cxn modelId="{D846FD92-8C55-4F4E-BC67-443DA384EBE3}" type="presParOf" srcId="{34018393-80D0-4046-B450-88A433CF38A7}" destId="{56136D3E-E31F-4130-A000-B0A8FCC3EB70}" srcOrd="0" destOrd="0" presId="urn:microsoft.com/office/officeart/2005/8/layout/chevron1"/>
    <dgm:cxn modelId="{7FF24F73-EF74-4168-94C5-2827A10F58E8}" type="presParOf" srcId="{34018393-80D0-4046-B450-88A433CF38A7}" destId="{41472412-741A-4B42-8074-5DB19AFAD1A4}" srcOrd="1" destOrd="0" presId="urn:microsoft.com/office/officeart/2005/8/layout/chevron1"/>
    <dgm:cxn modelId="{6537016F-42D2-4A92-85E1-ADA863CBF4A3}" type="presParOf" srcId="{34018393-80D0-4046-B450-88A433CF38A7}" destId="{829B3640-3E6A-4A06-9BC1-6ADD1F64B4A0}" srcOrd="2" destOrd="0" presId="urn:microsoft.com/office/officeart/2005/8/layout/chevron1"/>
    <dgm:cxn modelId="{DE8216FC-6982-4300-B6D5-06CBB9353305}" type="presParOf" srcId="{34018393-80D0-4046-B450-88A433CF38A7}" destId="{88EE8980-855C-4A65-A2DE-FE3443E89406}" srcOrd="3" destOrd="0" presId="urn:microsoft.com/office/officeart/2005/8/layout/chevron1"/>
    <dgm:cxn modelId="{67BC7A4E-BC14-44E6-84E6-9DEE54777890}" type="presParOf" srcId="{34018393-80D0-4046-B450-88A433CF38A7}" destId="{2AC2F235-0EE0-46E7-A9A8-2FF1DF7C3EC4}" srcOrd="4" destOrd="0" presId="urn:microsoft.com/office/officeart/2005/8/layout/chevron1"/>
    <dgm:cxn modelId="{C0A1804A-190C-43E0-9667-9A1F1799F699}" type="presParOf" srcId="{34018393-80D0-4046-B450-88A433CF38A7}" destId="{0CBF7A43-ADCD-4981-B860-DAF1B5DFFBB0}" srcOrd="5" destOrd="0" presId="urn:microsoft.com/office/officeart/2005/8/layout/chevron1"/>
    <dgm:cxn modelId="{DC839132-662E-48E1-92C2-F46CA523BDD9}"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rgbClr val="FF6600"/>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chemeClr val="accent1"/>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795CFB78-1B16-41A1-A036-3D9E048F119A}" type="presOf" srcId="{D85F3371-1900-45E9-A48D-53D7A2DC4C40}" destId="{829B3640-3E6A-4A06-9BC1-6ADD1F64B4A0}" srcOrd="0" destOrd="0" presId="urn:microsoft.com/office/officeart/2005/8/layout/chevron1"/>
    <dgm:cxn modelId="{7EE10B6F-F6C8-4886-9A04-5A04F375CA49}" type="presOf" srcId="{E90A861D-9562-48F5-9764-7EF27ED62408}" destId="{56136D3E-E31F-4130-A000-B0A8FCC3EB70}" srcOrd="0" destOrd="0" presId="urn:microsoft.com/office/officeart/2005/8/layout/chevron1"/>
    <dgm:cxn modelId="{8C9C5FF1-7F34-4ABE-BF8B-72B3B6F33427}" type="presOf" srcId="{B3E896ED-991A-4533-AEDA-EB6D679A601B}" destId="{34018393-80D0-4046-B450-88A433CF38A7}"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D34FFA08-0499-4700-B5CF-00621FF03390}" srcId="{B3E896ED-991A-4533-AEDA-EB6D679A601B}" destId="{E29DA794-2A2F-47E0-9307-DADAFDFA7CAA}" srcOrd="3" destOrd="0" parTransId="{280FB870-124C-4771-9C17-BC4ECB8FB981}" sibTransId="{412473CF-AF73-454F-BDC7-16683FD6F6B6}"/>
    <dgm:cxn modelId="{DC5AE2B2-2B31-42B3-B4AB-4F8C86FA5753}" srcId="{B3E896ED-991A-4533-AEDA-EB6D679A601B}" destId="{D85F3371-1900-45E9-A48D-53D7A2DC4C40}" srcOrd="1" destOrd="0" parTransId="{FC90950D-28A4-42A3-879E-494B2D020045}" sibTransId="{00EF6663-2DD0-4884-92D1-D17969D73EC4}"/>
    <dgm:cxn modelId="{30BD7492-AF8B-4E54-A8F3-D4624D8152C6}" type="presOf" srcId="{E29DA794-2A2F-47E0-9307-DADAFDFA7CAA}" destId="{D4386C5A-6684-4B72-8F4A-46CC0864811B}" srcOrd="0" destOrd="0" presId="urn:microsoft.com/office/officeart/2005/8/layout/chevron1"/>
    <dgm:cxn modelId="{17F26785-6E9E-4F77-9B5B-F2C0F3A09DF5}" type="presOf" srcId="{134B184A-2806-414B-B06E-2A23A8E5F48D}" destId="{2AC2F235-0EE0-46E7-A9A8-2FF1DF7C3EC4}"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868C7489-78DB-4C25-B43A-20FBFB7FABDF}" type="presParOf" srcId="{34018393-80D0-4046-B450-88A433CF38A7}" destId="{56136D3E-E31F-4130-A000-B0A8FCC3EB70}" srcOrd="0" destOrd="0" presId="urn:microsoft.com/office/officeart/2005/8/layout/chevron1"/>
    <dgm:cxn modelId="{C4FAE177-DE79-4B44-B7F8-D8A02EE3B3E3}" type="presParOf" srcId="{34018393-80D0-4046-B450-88A433CF38A7}" destId="{41472412-741A-4B42-8074-5DB19AFAD1A4}" srcOrd="1" destOrd="0" presId="urn:microsoft.com/office/officeart/2005/8/layout/chevron1"/>
    <dgm:cxn modelId="{A6CD744D-260B-481C-A954-0F1E59618798}" type="presParOf" srcId="{34018393-80D0-4046-B450-88A433CF38A7}" destId="{829B3640-3E6A-4A06-9BC1-6ADD1F64B4A0}" srcOrd="2" destOrd="0" presId="urn:microsoft.com/office/officeart/2005/8/layout/chevron1"/>
    <dgm:cxn modelId="{9992A182-42F7-4635-9432-F2ED0B0FEF97}" type="presParOf" srcId="{34018393-80D0-4046-B450-88A433CF38A7}" destId="{88EE8980-855C-4A65-A2DE-FE3443E89406}" srcOrd="3" destOrd="0" presId="urn:microsoft.com/office/officeart/2005/8/layout/chevron1"/>
    <dgm:cxn modelId="{573E56F5-8BAA-443A-8F21-A10F0FDB62EC}" type="presParOf" srcId="{34018393-80D0-4046-B450-88A433CF38A7}" destId="{2AC2F235-0EE0-46E7-A9A8-2FF1DF7C3EC4}" srcOrd="4" destOrd="0" presId="urn:microsoft.com/office/officeart/2005/8/layout/chevron1"/>
    <dgm:cxn modelId="{DE2C07B5-4EF7-4E53-A09B-9AAE71E674CF}" type="presParOf" srcId="{34018393-80D0-4046-B450-88A433CF38A7}" destId="{0CBF7A43-ADCD-4981-B860-DAF1B5DFFBB0}" srcOrd="5" destOrd="0" presId="urn:microsoft.com/office/officeart/2005/8/layout/chevron1"/>
    <dgm:cxn modelId="{02742C08-3F5C-4E64-9DCB-54631381EA82}"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rgbClr val="FF6600"/>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chemeClr val="accent1"/>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1485C6CA-5861-4332-80F2-6F33F460FE36}" type="presOf" srcId="{E90A861D-9562-48F5-9764-7EF27ED62408}" destId="{56136D3E-E31F-4130-A000-B0A8FCC3EB70}" srcOrd="0" destOrd="0" presId="urn:microsoft.com/office/officeart/2005/8/layout/chevron1"/>
    <dgm:cxn modelId="{8E5F76E4-84D3-44A0-A136-C24AB6541810}" type="presOf" srcId="{134B184A-2806-414B-B06E-2A23A8E5F48D}" destId="{2AC2F235-0EE0-46E7-A9A8-2FF1DF7C3EC4}" srcOrd="0" destOrd="0" presId="urn:microsoft.com/office/officeart/2005/8/layout/chevron1"/>
    <dgm:cxn modelId="{1EF933CE-DF5B-4411-BD70-2B22C3FDB0BF}" type="presOf" srcId="{B3E896ED-991A-4533-AEDA-EB6D679A601B}" destId="{34018393-80D0-4046-B450-88A433CF38A7}"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254FF2AC-B98A-4141-BE04-BBF9B8DDD9CF}" type="presOf" srcId="{D85F3371-1900-45E9-A48D-53D7A2DC4C40}" destId="{829B3640-3E6A-4A06-9BC1-6ADD1F64B4A0}"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DC5AE2B2-2B31-42B3-B4AB-4F8C86FA5753}" srcId="{B3E896ED-991A-4533-AEDA-EB6D679A601B}" destId="{D85F3371-1900-45E9-A48D-53D7A2DC4C40}" srcOrd="1" destOrd="0" parTransId="{FC90950D-28A4-42A3-879E-494B2D020045}" sibTransId="{00EF6663-2DD0-4884-92D1-D17969D73EC4}"/>
    <dgm:cxn modelId="{DBFD5B13-CEAB-4200-9D4A-BC49EB2D271F}" type="presOf" srcId="{E29DA794-2A2F-47E0-9307-DADAFDFA7CAA}" destId="{D4386C5A-6684-4B72-8F4A-46CC0864811B}"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91FAA379-27BE-4065-9969-7AB6FED71515}" type="presParOf" srcId="{34018393-80D0-4046-B450-88A433CF38A7}" destId="{56136D3E-E31F-4130-A000-B0A8FCC3EB70}" srcOrd="0" destOrd="0" presId="urn:microsoft.com/office/officeart/2005/8/layout/chevron1"/>
    <dgm:cxn modelId="{F93A26D6-1CD0-4AE3-A527-20D1BADFCD66}" type="presParOf" srcId="{34018393-80D0-4046-B450-88A433CF38A7}" destId="{41472412-741A-4B42-8074-5DB19AFAD1A4}" srcOrd="1" destOrd="0" presId="urn:microsoft.com/office/officeart/2005/8/layout/chevron1"/>
    <dgm:cxn modelId="{E92EA5DA-DCDD-41E2-B4EB-B7D2187DDA7F}" type="presParOf" srcId="{34018393-80D0-4046-B450-88A433CF38A7}" destId="{829B3640-3E6A-4A06-9BC1-6ADD1F64B4A0}" srcOrd="2" destOrd="0" presId="urn:microsoft.com/office/officeart/2005/8/layout/chevron1"/>
    <dgm:cxn modelId="{C8E0449B-9F2D-40A3-87C0-E20C4A3BDE23}" type="presParOf" srcId="{34018393-80D0-4046-B450-88A433CF38A7}" destId="{88EE8980-855C-4A65-A2DE-FE3443E89406}" srcOrd="3" destOrd="0" presId="urn:microsoft.com/office/officeart/2005/8/layout/chevron1"/>
    <dgm:cxn modelId="{69F443D4-399B-458C-A670-8CEF5A802C5E}" type="presParOf" srcId="{34018393-80D0-4046-B450-88A433CF38A7}" destId="{2AC2F235-0EE0-46E7-A9A8-2FF1DF7C3EC4}" srcOrd="4" destOrd="0" presId="urn:microsoft.com/office/officeart/2005/8/layout/chevron1"/>
    <dgm:cxn modelId="{7A5C44C3-952C-4FE4-B872-686F6D21F7DD}" type="presParOf" srcId="{34018393-80D0-4046-B450-88A433CF38A7}" destId="{0CBF7A43-ADCD-4981-B860-DAF1B5DFFBB0}" srcOrd="5" destOrd="0" presId="urn:microsoft.com/office/officeart/2005/8/layout/chevron1"/>
    <dgm:cxn modelId="{4E6B701E-85E2-4AE3-BA06-4CB9272F1C19}"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rgbClr val="FF6600"/>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chemeClr val="accent1"/>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EF2E553B-B8EE-4FD8-BDA6-230E1859ADBE}" type="presOf" srcId="{B3E896ED-991A-4533-AEDA-EB6D679A601B}" destId="{34018393-80D0-4046-B450-88A433CF38A7}"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3A0D37D2-71A1-4909-8A14-ECB402550AEE}" type="presOf" srcId="{E29DA794-2A2F-47E0-9307-DADAFDFA7CAA}" destId="{D4386C5A-6684-4B72-8F4A-46CC0864811B}"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BE9EF9ED-655A-432D-8D53-EF5BF0BC6952}" type="presOf" srcId="{134B184A-2806-414B-B06E-2A23A8E5F48D}" destId="{2AC2F235-0EE0-46E7-A9A8-2FF1DF7C3EC4}" srcOrd="0" destOrd="0" presId="urn:microsoft.com/office/officeart/2005/8/layout/chevron1"/>
    <dgm:cxn modelId="{DC5AE2B2-2B31-42B3-B4AB-4F8C86FA5753}" srcId="{B3E896ED-991A-4533-AEDA-EB6D679A601B}" destId="{D85F3371-1900-45E9-A48D-53D7A2DC4C40}" srcOrd="1" destOrd="0" parTransId="{FC90950D-28A4-42A3-879E-494B2D020045}" sibTransId="{00EF6663-2DD0-4884-92D1-D17969D73EC4}"/>
    <dgm:cxn modelId="{A7D05FB9-707D-4185-9649-9369F5D023D2}" type="presOf" srcId="{D85F3371-1900-45E9-A48D-53D7A2DC4C40}" destId="{829B3640-3E6A-4A06-9BC1-6ADD1F64B4A0}" srcOrd="0" destOrd="0" presId="urn:microsoft.com/office/officeart/2005/8/layout/chevron1"/>
    <dgm:cxn modelId="{8886BB0A-AE5C-492A-AF84-3D722403F563}" type="presOf" srcId="{E90A861D-9562-48F5-9764-7EF27ED62408}" destId="{56136D3E-E31F-4130-A000-B0A8FCC3EB70}"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8D7A7AFE-9AC7-4986-A966-CDFA6CD104E1}" type="presParOf" srcId="{34018393-80D0-4046-B450-88A433CF38A7}" destId="{56136D3E-E31F-4130-A000-B0A8FCC3EB70}" srcOrd="0" destOrd="0" presId="urn:microsoft.com/office/officeart/2005/8/layout/chevron1"/>
    <dgm:cxn modelId="{97AB9008-02BC-42A3-9995-F0251609FEC7}" type="presParOf" srcId="{34018393-80D0-4046-B450-88A433CF38A7}" destId="{41472412-741A-4B42-8074-5DB19AFAD1A4}" srcOrd="1" destOrd="0" presId="urn:microsoft.com/office/officeart/2005/8/layout/chevron1"/>
    <dgm:cxn modelId="{DF006F71-5CD1-4955-A56E-5AFF7B2EF2A2}" type="presParOf" srcId="{34018393-80D0-4046-B450-88A433CF38A7}" destId="{829B3640-3E6A-4A06-9BC1-6ADD1F64B4A0}" srcOrd="2" destOrd="0" presId="urn:microsoft.com/office/officeart/2005/8/layout/chevron1"/>
    <dgm:cxn modelId="{BB687CC2-AEEF-4A7C-A132-31076036F637}" type="presParOf" srcId="{34018393-80D0-4046-B450-88A433CF38A7}" destId="{88EE8980-855C-4A65-A2DE-FE3443E89406}" srcOrd="3" destOrd="0" presId="urn:microsoft.com/office/officeart/2005/8/layout/chevron1"/>
    <dgm:cxn modelId="{98D1B0E4-71A4-49F0-946E-94F28366EF44}" type="presParOf" srcId="{34018393-80D0-4046-B450-88A433CF38A7}" destId="{2AC2F235-0EE0-46E7-A9A8-2FF1DF7C3EC4}" srcOrd="4" destOrd="0" presId="urn:microsoft.com/office/officeart/2005/8/layout/chevron1"/>
    <dgm:cxn modelId="{7A739B64-EC86-4971-B550-8E3C68FA89C1}" type="presParOf" srcId="{34018393-80D0-4046-B450-88A433CF38A7}" destId="{0CBF7A43-ADCD-4981-B860-DAF1B5DFFBB0}" srcOrd="5" destOrd="0" presId="urn:microsoft.com/office/officeart/2005/8/layout/chevron1"/>
    <dgm:cxn modelId="{B09BF8DB-8001-4D25-A682-14C58CBB944D}"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rgbClr val="FF6600"/>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chemeClr val="accent1"/>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6AEBE3BD-4089-4738-A31B-CFB18FEDD70E}" type="presOf" srcId="{D85F3371-1900-45E9-A48D-53D7A2DC4C40}" destId="{829B3640-3E6A-4A06-9BC1-6ADD1F64B4A0}"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3A6E24AB-EA5B-41D4-BA46-26412D0D20D9}" type="presOf" srcId="{E90A861D-9562-48F5-9764-7EF27ED62408}" destId="{56136D3E-E31F-4130-A000-B0A8FCC3EB70}" srcOrd="0" destOrd="0" presId="urn:microsoft.com/office/officeart/2005/8/layout/chevron1"/>
    <dgm:cxn modelId="{09889FCD-551A-4578-8760-5D4EEB62506B}" type="presOf" srcId="{E29DA794-2A2F-47E0-9307-DADAFDFA7CAA}" destId="{D4386C5A-6684-4B72-8F4A-46CC0864811B}" srcOrd="0" destOrd="0" presId="urn:microsoft.com/office/officeart/2005/8/layout/chevron1"/>
    <dgm:cxn modelId="{72623A10-D406-497F-8DED-D04B0A7496A5}" type="presOf" srcId="{134B184A-2806-414B-B06E-2A23A8E5F48D}" destId="{2AC2F235-0EE0-46E7-A9A8-2FF1DF7C3EC4}"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DC5AE2B2-2B31-42B3-B4AB-4F8C86FA5753}" srcId="{B3E896ED-991A-4533-AEDA-EB6D679A601B}" destId="{D85F3371-1900-45E9-A48D-53D7A2DC4C40}" srcOrd="1" destOrd="0" parTransId="{FC90950D-28A4-42A3-879E-494B2D020045}" sibTransId="{00EF6663-2DD0-4884-92D1-D17969D73EC4}"/>
    <dgm:cxn modelId="{AD744FA4-5DDD-40E6-8B60-5F179819F099}" srcId="{B3E896ED-991A-4533-AEDA-EB6D679A601B}" destId="{E90A861D-9562-48F5-9764-7EF27ED62408}" srcOrd="0" destOrd="0" parTransId="{0B2432B8-AB1D-491C-84FA-68089531A439}" sibTransId="{C17449AE-A57E-4323-AC94-49EC17AB6AD5}"/>
    <dgm:cxn modelId="{DFA4F20A-89F2-444A-A67D-7A8D19C4C6AF}" type="presOf" srcId="{B3E896ED-991A-4533-AEDA-EB6D679A601B}" destId="{34018393-80D0-4046-B450-88A433CF38A7}" srcOrd="0" destOrd="0" presId="urn:microsoft.com/office/officeart/2005/8/layout/chevron1"/>
    <dgm:cxn modelId="{AD220B8B-A2A3-492A-958B-7E4BE3BFA8B4}" type="presParOf" srcId="{34018393-80D0-4046-B450-88A433CF38A7}" destId="{56136D3E-E31F-4130-A000-B0A8FCC3EB70}" srcOrd="0" destOrd="0" presId="urn:microsoft.com/office/officeart/2005/8/layout/chevron1"/>
    <dgm:cxn modelId="{6DCB066E-813A-44B2-9653-D40914B75E41}" type="presParOf" srcId="{34018393-80D0-4046-B450-88A433CF38A7}" destId="{41472412-741A-4B42-8074-5DB19AFAD1A4}" srcOrd="1" destOrd="0" presId="urn:microsoft.com/office/officeart/2005/8/layout/chevron1"/>
    <dgm:cxn modelId="{1751E89E-C0B5-4299-B57B-D736762961ED}" type="presParOf" srcId="{34018393-80D0-4046-B450-88A433CF38A7}" destId="{829B3640-3E6A-4A06-9BC1-6ADD1F64B4A0}" srcOrd="2" destOrd="0" presId="urn:microsoft.com/office/officeart/2005/8/layout/chevron1"/>
    <dgm:cxn modelId="{26A2413F-76E0-4D88-9DB8-2CD5226D34F8}" type="presParOf" srcId="{34018393-80D0-4046-B450-88A433CF38A7}" destId="{88EE8980-855C-4A65-A2DE-FE3443E89406}" srcOrd="3" destOrd="0" presId="urn:microsoft.com/office/officeart/2005/8/layout/chevron1"/>
    <dgm:cxn modelId="{979D4B58-8A67-438E-ADA8-69E067BEE6CB}" type="presParOf" srcId="{34018393-80D0-4046-B450-88A433CF38A7}" destId="{2AC2F235-0EE0-46E7-A9A8-2FF1DF7C3EC4}" srcOrd="4" destOrd="0" presId="urn:microsoft.com/office/officeart/2005/8/layout/chevron1"/>
    <dgm:cxn modelId="{38D45B6D-04A5-4D0E-AC3E-529A2BD87115}" type="presParOf" srcId="{34018393-80D0-4046-B450-88A433CF38A7}" destId="{0CBF7A43-ADCD-4981-B860-DAF1B5DFFBB0}" srcOrd="5" destOrd="0" presId="urn:microsoft.com/office/officeart/2005/8/layout/chevron1"/>
    <dgm:cxn modelId="{B5BA8A09-C973-47D5-9FDF-FE171834A3DC}"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CA14F8D-F9DB-4669-8068-0EC6D586D4E1}" type="doc">
      <dgm:prSet loTypeId="urn:microsoft.com/office/officeart/2005/8/layout/pyramid1" loCatId="pyramid" qsTypeId="urn:microsoft.com/office/officeart/2005/8/quickstyle/simple1" qsCatId="simple" csTypeId="urn:microsoft.com/office/officeart/2005/8/colors/accent1_2" csCatId="accent1" phldr="1"/>
      <dgm:spPr/>
    </dgm:pt>
    <dgm:pt modelId="{D709414E-DDA2-404F-B107-472219A05E79}">
      <dgm:prSet phldrT="[Text]" custT="1"/>
      <dgm:spPr>
        <a:solidFill>
          <a:schemeClr val="accent6">
            <a:lumMod val="60000"/>
            <a:lumOff val="40000"/>
          </a:schemeClr>
        </a:solidFill>
        <a:scene3d>
          <a:camera prst="orthographicFront"/>
          <a:lightRig rig="threePt" dir="t"/>
        </a:scene3d>
        <a:sp3d>
          <a:bevelT/>
        </a:sp3d>
      </dgm:spPr>
      <dgm:t>
        <a:bodyPr/>
        <a:lstStyle/>
        <a:p>
          <a:pPr>
            <a:lnSpc>
              <a:spcPct val="100000"/>
            </a:lnSpc>
            <a:spcAft>
              <a:spcPts val="0"/>
            </a:spcAft>
          </a:pPr>
          <a:r>
            <a:rPr lang="en-US" sz="1800" dirty="0" smtClean="0">
              <a:solidFill>
                <a:schemeClr val="tx1"/>
              </a:solidFill>
            </a:rPr>
            <a:t>Provide </a:t>
          </a:r>
        </a:p>
        <a:p>
          <a:pPr>
            <a:lnSpc>
              <a:spcPct val="100000"/>
            </a:lnSpc>
            <a:spcAft>
              <a:spcPts val="0"/>
            </a:spcAft>
          </a:pPr>
          <a:r>
            <a:rPr lang="en-US" sz="1800" dirty="0" smtClean="0">
              <a:solidFill>
                <a:schemeClr val="tx1"/>
              </a:solidFill>
            </a:rPr>
            <a:t>Individualized Intensive Supports</a:t>
          </a:r>
          <a:endParaRPr lang="en-US" sz="1800" dirty="0">
            <a:solidFill>
              <a:schemeClr val="tx1"/>
            </a:solidFill>
          </a:endParaRPr>
        </a:p>
      </dgm:t>
    </dgm:pt>
    <dgm:pt modelId="{4F9660EB-70F5-4D33-B457-50C6ECB5320A}" type="parTrans" cxnId="{2B847445-448D-4F2D-B5AB-8313A0C223D8}">
      <dgm:prSet/>
      <dgm:spPr/>
      <dgm:t>
        <a:bodyPr/>
        <a:lstStyle/>
        <a:p>
          <a:endParaRPr lang="en-US" sz="1600"/>
        </a:p>
      </dgm:t>
    </dgm:pt>
    <dgm:pt modelId="{48ACB0C0-01E3-41CB-8DBE-64EE9FA3927C}" type="sibTrans" cxnId="{2B847445-448D-4F2D-B5AB-8313A0C223D8}">
      <dgm:prSet/>
      <dgm:spPr/>
      <dgm:t>
        <a:bodyPr/>
        <a:lstStyle/>
        <a:p>
          <a:endParaRPr lang="en-US" sz="1600"/>
        </a:p>
      </dgm:t>
    </dgm:pt>
    <dgm:pt modelId="{8BE67521-0DB8-4A48-8EE9-04A600ED5C97}">
      <dgm:prSet phldrT="[Text]" custT="1"/>
      <dgm:spPr>
        <a:solidFill>
          <a:schemeClr val="tx2"/>
        </a:solidFill>
        <a:scene3d>
          <a:camera prst="orthographicFront"/>
          <a:lightRig rig="threePt" dir="t"/>
        </a:scene3d>
        <a:sp3d>
          <a:bevelT/>
        </a:sp3d>
      </dgm:spPr>
      <dgm:t>
        <a:bodyPr/>
        <a:lstStyle/>
        <a:p>
          <a:r>
            <a:rPr lang="en-US" sz="1800" b="0" dirty="0" smtClean="0">
              <a:solidFill>
                <a:schemeClr val="bg1"/>
              </a:solidFill>
              <a:latin typeface="+mj-lt"/>
            </a:rPr>
            <a:t>Build a School-wide Foundation</a:t>
          </a:r>
          <a:endParaRPr lang="en-US" sz="1800" b="0" dirty="0">
            <a:solidFill>
              <a:schemeClr val="bg1"/>
            </a:solidFill>
          </a:endParaRPr>
        </a:p>
      </dgm:t>
    </dgm:pt>
    <dgm:pt modelId="{CC0793AF-641D-416A-BFFF-436D74AA9407}" type="parTrans" cxnId="{044A4487-2C5E-47C2-BF99-EDA5B7B8AF3E}">
      <dgm:prSet/>
      <dgm:spPr/>
      <dgm:t>
        <a:bodyPr/>
        <a:lstStyle/>
        <a:p>
          <a:endParaRPr lang="en-US" sz="1600"/>
        </a:p>
      </dgm:t>
    </dgm:pt>
    <dgm:pt modelId="{5A5EFBE4-7741-42F4-8C80-B8891FD4CA16}" type="sibTrans" cxnId="{044A4487-2C5E-47C2-BF99-EDA5B7B8AF3E}">
      <dgm:prSet/>
      <dgm:spPr/>
      <dgm:t>
        <a:bodyPr/>
        <a:lstStyle/>
        <a:p>
          <a:endParaRPr lang="en-US" sz="1600"/>
        </a:p>
      </dgm:t>
    </dgm:pt>
    <dgm:pt modelId="{36C6652A-2705-49D7-8D10-FB5FD2AF6166}">
      <dgm:prSet phldrT="[Text]" custT="1"/>
      <dgm:spPr>
        <a:scene3d>
          <a:camera prst="orthographicFront"/>
          <a:lightRig rig="threePt" dir="t"/>
        </a:scene3d>
        <a:sp3d>
          <a:bevelT/>
        </a:sp3d>
      </dgm:spPr>
      <dgm:t>
        <a:bodyPr/>
        <a:lstStyle/>
        <a:p>
          <a:endParaRPr lang="en-US" sz="1000" b="0" dirty="0" smtClean="0">
            <a:solidFill>
              <a:schemeClr val="bg1"/>
            </a:solidFill>
            <a:latin typeface="+mj-lt"/>
          </a:endParaRPr>
        </a:p>
        <a:p>
          <a:r>
            <a:rPr lang="en-US" sz="1800" b="0" dirty="0" smtClean="0">
              <a:solidFill>
                <a:schemeClr val="bg1"/>
              </a:solidFill>
              <a:latin typeface="+mj-lt"/>
            </a:rPr>
            <a:t>Intervene Early &amp; Provide Focused Youth Development Activities</a:t>
          </a:r>
          <a:endParaRPr lang="en-US" sz="1800" b="0" dirty="0">
            <a:solidFill>
              <a:schemeClr val="bg1"/>
            </a:solidFill>
          </a:endParaRPr>
        </a:p>
      </dgm:t>
    </dgm:pt>
    <dgm:pt modelId="{74BC376F-25C1-400B-895F-1ADB2865D5BC}" type="sibTrans" cxnId="{66D8C537-A207-4D08-9AE8-54189D250F0F}">
      <dgm:prSet/>
      <dgm:spPr/>
      <dgm:t>
        <a:bodyPr/>
        <a:lstStyle/>
        <a:p>
          <a:endParaRPr lang="en-US" sz="1600"/>
        </a:p>
      </dgm:t>
    </dgm:pt>
    <dgm:pt modelId="{8ED97FA4-85AB-47D3-87F8-43F2F3B92AD4}" type="parTrans" cxnId="{66D8C537-A207-4D08-9AE8-54189D250F0F}">
      <dgm:prSet/>
      <dgm:spPr/>
      <dgm:t>
        <a:bodyPr/>
        <a:lstStyle/>
        <a:p>
          <a:endParaRPr lang="en-US" sz="1600"/>
        </a:p>
      </dgm:t>
    </dgm:pt>
    <dgm:pt modelId="{7696D43F-2C87-4B79-AA9D-81C1FB53BD2B}" type="pres">
      <dgm:prSet presAssocID="{DCA14F8D-F9DB-4669-8068-0EC6D586D4E1}" presName="Name0" presStyleCnt="0">
        <dgm:presLayoutVars>
          <dgm:dir/>
          <dgm:animLvl val="lvl"/>
          <dgm:resizeHandles val="exact"/>
        </dgm:presLayoutVars>
      </dgm:prSet>
      <dgm:spPr/>
    </dgm:pt>
    <dgm:pt modelId="{BCAC9A79-5155-43B5-9990-823ADAE1D472}" type="pres">
      <dgm:prSet presAssocID="{D709414E-DDA2-404F-B107-472219A05E79}" presName="Name8" presStyleCnt="0"/>
      <dgm:spPr/>
    </dgm:pt>
    <dgm:pt modelId="{36CAD39D-20CC-4459-9A08-23382464A9DF}" type="pres">
      <dgm:prSet presAssocID="{D709414E-DDA2-404F-B107-472219A05E79}" presName="level" presStyleLbl="node1" presStyleIdx="0" presStyleCnt="3" custLinFactNeighborX="-563">
        <dgm:presLayoutVars>
          <dgm:chMax val="1"/>
          <dgm:bulletEnabled val="1"/>
        </dgm:presLayoutVars>
      </dgm:prSet>
      <dgm:spPr/>
      <dgm:t>
        <a:bodyPr/>
        <a:lstStyle/>
        <a:p>
          <a:endParaRPr lang="en-US"/>
        </a:p>
      </dgm:t>
    </dgm:pt>
    <dgm:pt modelId="{30E8EF98-B147-4815-9E37-D24E5BF2C8F6}" type="pres">
      <dgm:prSet presAssocID="{D709414E-DDA2-404F-B107-472219A05E79}" presName="levelTx" presStyleLbl="revTx" presStyleIdx="0" presStyleCnt="0">
        <dgm:presLayoutVars>
          <dgm:chMax val="1"/>
          <dgm:bulletEnabled val="1"/>
        </dgm:presLayoutVars>
      </dgm:prSet>
      <dgm:spPr/>
      <dgm:t>
        <a:bodyPr/>
        <a:lstStyle/>
        <a:p>
          <a:endParaRPr lang="en-US"/>
        </a:p>
      </dgm:t>
    </dgm:pt>
    <dgm:pt modelId="{6F95947E-C9CF-49A6-9D45-16C70BBA72A8}" type="pres">
      <dgm:prSet presAssocID="{36C6652A-2705-49D7-8D10-FB5FD2AF6166}" presName="Name8" presStyleCnt="0"/>
      <dgm:spPr/>
    </dgm:pt>
    <dgm:pt modelId="{A3F56AE9-857D-49F0-A55D-C43EB479766D}" type="pres">
      <dgm:prSet presAssocID="{36C6652A-2705-49D7-8D10-FB5FD2AF6166}" presName="level" presStyleLbl="node1" presStyleIdx="1" presStyleCnt="3">
        <dgm:presLayoutVars>
          <dgm:chMax val="1"/>
          <dgm:bulletEnabled val="1"/>
        </dgm:presLayoutVars>
      </dgm:prSet>
      <dgm:spPr/>
      <dgm:t>
        <a:bodyPr/>
        <a:lstStyle/>
        <a:p>
          <a:endParaRPr lang="en-US"/>
        </a:p>
      </dgm:t>
    </dgm:pt>
    <dgm:pt modelId="{1E50D441-ABE3-4164-8725-5D28DC3560EC}" type="pres">
      <dgm:prSet presAssocID="{36C6652A-2705-49D7-8D10-FB5FD2AF6166}" presName="levelTx" presStyleLbl="revTx" presStyleIdx="0" presStyleCnt="0">
        <dgm:presLayoutVars>
          <dgm:chMax val="1"/>
          <dgm:bulletEnabled val="1"/>
        </dgm:presLayoutVars>
      </dgm:prSet>
      <dgm:spPr/>
      <dgm:t>
        <a:bodyPr/>
        <a:lstStyle/>
        <a:p>
          <a:endParaRPr lang="en-US"/>
        </a:p>
      </dgm:t>
    </dgm:pt>
    <dgm:pt modelId="{AD42A203-C292-45DF-A927-F56C2EC7C97D}" type="pres">
      <dgm:prSet presAssocID="{8BE67521-0DB8-4A48-8EE9-04A600ED5C97}" presName="Name8" presStyleCnt="0"/>
      <dgm:spPr/>
    </dgm:pt>
    <dgm:pt modelId="{FD8B8933-3463-4ECB-AD08-E07E3DF4183F}" type="pres">
      <dgm:prSet presAssocID="{8BE67521-0DB8-4A48-8EE9-04A600ED5C97}" presName="level" presStyleLbl="node1" presStyleIdx="2" presStyleCnt="3">
        <dgm:presLayoutVars>
          <dgm:chMax val="1"/>
          <dgm:bulletEnabled val="1"/>
        </dgm:presLayoutVars>
      </dgm:prSet>
      <dgm:spPr/>
      <dgm:t>
        <a:bodyPr/>
        <a:lstStyle/>
        <a:p>
          <a:endParaRPr lang="en-US"/>
        </a:p>
      </dgm:t>
    </dgm:pt>
    <dgm:pt modelId="{53B03F8A-D90D-4BBB-BF65-EA0BE5681137}" type="pres">
      <dgm:prSet presAssocID="{8BE67521-0DB8-4A48-8EE9-04A600ED5C97}" presName="levelTx" presStyleLbl="revTx" presStyleIdx="0" presStyleCnt="0">
        <dgm:presLayoutVars>
          <dgm:chMax val="1"/>
          <dgm:bulletEnabled val="1"/>
        </dgm:presLayoutVars>
      </dgm:prSet>
      <dgm:spPr/>
      <dgm:t>
        <a:bodyPr/>
        <a:lstStyle/>
        <a:p>
          <a:endParaRPr lang="en-US"/>
        </a:p>
      </dgm:t>
    </dgm:pt>
  </dgm:ptLst>
  <dgm:cxnLst>
    <dgm:cxn modelId="{2B847445-448D-4F2D-B5AB-8313A0C223D8}" srcId="{DCA14F8D-F9DB-4669-8068-0EC6D586D4E1}" destId="{D709414E-DDA2-404F-B107-472219A05E79}" srcOrd="0" destOrd="0" parTransId="{4F9660EB-70F5-4D33-B457-50C6ECB5320A}" sibTransId="{48ACB0C0-01E3-41CB-8DBE-64EE9FA3927C}"/>
    <dgm:cxn modelId="{E461FCF8-8123-4EF5-B906-0DD2E9E7BBB2}" type="presOf" srcId="{36C6652A-2705-49D7-8D10-FB5FD2AF6166}" destId="{A3F56AE9-857D-49F0-A55D-C43EB479766D}" srcOrd="0" destOrd="0" presId="urn:microsoft.com/office/officeart/2005/8/layout/pyramid1"/>
    <dgm:cxn modelId="{66D8C537-A207-4D08-9AE8-54189D250F0F}" srcId="{DCA14F8D-F9DB-4669-8068-0EC6D586D4E1}" destId="{36C6652A-2705-49D7-8D10-FB5FD2AF6166}" srcOrd="1" destOrd="0" parTransId="{8ED97FA4-85AB-47D3-87F8-43F2F3B92AD4}" sibTransId="{74BC376F-25C1-400B-895F-1ADB2865D5BC}"/>
    <dgm:cxn modelId="{044A4487-2C5E-47C2-BF99-EDA5B7B8AF3E}" srcId="{DCA14F8D-F9DB-4669-8068-0EC6D586D4E1}" destId="{8BE67521-0DB8-4A48-8EE9-04A600ED5C97}" srcOrd="2" destOrd="0" parTransId="{CC0793AF-641D-416A-BFFF-436D74AA9407}" sibTransId="{5A5EFBE4-7741-42F4-8C80-B8891FD4CA16}"/>
    <dgm:cxn modelId="{BD59C745-D2FA-4D8E-87A7-70270B59FFA6}" type="presOf" srcId="{8BE67521-0DB8-4A48-8EE9-04A600ED5C97}" destId="{53B03F8A-D90D-4BBB-BF65-EA0BE5681137}" srcOrd="1" destOrd="0" presId="urn:microsoft.com/office/officeart/2005/8/layout/pyramid1"/>
    <dgm:cxn modelId="{B44CA810-B002-4FA0-A3E2-59864B790DAE}" type="presOf" srcId="{DCA14F8D-F9DB-4669-8068-0EC6D586D4E1}" destId="{7696D43F-2C87-4B79-AA9D-81C1FB53BD2B}" srcOrd="0" destOrd="0" presId="urn:microsoft.com/office/officeart/2005/8/layout/pyramid1"/>
    <dgm:cxn modelId="{BB7787A0-215F-40FE-8F66-644C9D7AE064}" type="presOf" srcId="{D709414E-DDA2-404F-B107-472219A05E79}" destId="{30E8EF98-B147-4815-9E37-D24E5BF2C8F6}" srcOrd="1" destOrd="0" presId="urn:microsoft.com/office/officeart/2005/8/layout/pyramid1"/>
    <dgm:cxn modelId="{205F9DC3-E107-4D2C-A742-4E97654905D2}" type="presOf" srcId="{D709414E-DDA2-404F-B107-472219A05E79}" destId="{36CAD39D-20CC-4459-9A08-23382464A9DF}" srcOrd="0" destOrd="0" presId="urn:microsoft.com/office/officeart/2005/8/layout/pyramid1"/>
    <dgm:cxn modelId="{7F3F9D3D-095B-4F2B-B160-7E5B11D45084}" type="presOf" srcId="{8BE67521-0DB8-4A48-8EE9-04A600ED5C97}" destId="{FD8B8933-3463-4ECB-AD08-E07E3DF4183F}" srcOrd="0" destOrd="0" presId="urn:microsoft.com/office/officeart/2005/8/layout/pyramid1"/>
    <dgm:cxn modelId="{506BEC65-3C62-4C85-A6F0-41B171B167C0}" type="presOf" srcId="{36C6652A-2705-49D7-8D10-FB5FD2AF6166}" destId="{1E50D441-ABE3-4164-8725-5D28DC3560EC}" srcOrd="1" destOrd="0" presId="urn:microsoft.com/office/officeart/2005/8/layout/pyramid1"/>
    <dgm:cxn modelId="{0DA2F4B5-A783-4900-BC57-8B971414CB2B}" type="presParOf" srcId="{7696D43F-2C87-4B79-AA9D-81C1FB53BD2B}" destId="{BCAC9A79-5155-43B5-9990-823ADAE1D472}" srcOrd="0" destOrd="0" presId="urn:microsoft.com/office/officeart/2005/8/layout/pyramid1"/>
    <dgm:cxn modelId="{0B49CCCC-F7A3-4C65-8ED8-274869721AB2}" type="presParOf" srcId="{BCAC9A79-5155-43B5-9990-823ADAE1D472}" destId="{36CAD39D-20CC-4459-9A08-23382464A9DF}" srcOrd="0" destOrd="0" presId="urn:microsoft.com/office/officeart/2005/8/layout/pyramid1"/>
    <dgm:cxn modelId="{F4656D9F-1DE0-47F4-87F0-8FE3EB29A176}" type="presParOf" srcId="{BCAC9A79-5155-43B5-9990-823ADAE1D472}" destId="{30E8EF98-B147-4815-9E37-D24E5BF2C8F6}" srcOrd="1" destOrd="0" presId="urn:microsoft.com/office/officeart/2005/8/layout/pyramid1"/>
    <dgm:cxn modelId="{779F7A81-3E24-4CFB-84AD-C36B0865670A}" type="presParOf" srcId="{7696D43F-2C87-4B79-AA9D-81C1FB53BD2B}" destId="{6F95947E-C9CF-49A6-9D45-16C70BBA72A8}" srcOrd="1" destOrd="0" presId="urn:microsoft.com/office/officeart/2005/8/layout/pyramid1"/>
    <dgm:cxn modelId="{59446BC2-3715-4FAF-8EB5-431111CD1398}" type="presParOf" srcId="{6F95947E-C9CF-49A6-9D45-16C70BBA72A8}" destId="{A3F56AE9-857D-49F0-A55D-C43EB479766D}" srcOrd="0" destOrd="0" presId="urn:microsoft.com/office/officeart/2005/8/layout/pyramid1"/>
    <dgm:cxn modelId="{911C89CB-E0EC-42D3-8972-7726DC40EA27}" type="presParOf" srcId="{6F95947E-C9CF-49A6-9D45-16C70BBA72A8}" destId="{1E50D441-ABE3-4164-8725-5D28DC3560EC}" srcOrd="1" destOrd="0" presId="urn:microsoft.com/office/officeart/2005/8/layout/pyramid1"/>
    <dgm:cxn modelId="{E9276EA5-84EB-421C-81CC-3CE301C77749}" type="presParOf" srcId="{7696D43F-2C87-4B79-AA9D-81C1FB53BD2B}" destId="{AD42A203-C292-45DF-A927-F56C2EC7C97D}" srcOrd="2" destOrd="0" presId="urn:microsoft.com/office/officeart/2005/8/layout/pyramid1"/>
    <dgm:cxn modelId="{D2B32438-3DE7-43C2-845D-8F39D51AF83E}" type="presParOf" srcId="{AD42A203-C292-45DF-A927-F56C2EC7C97D}" destId="{FD8B8933-3463-4ECB-AD08-E07E3DF4183F}" srcOrd="0" destOrd="0" presId="urn:microsoft.com/office/officeart/2005/8/layout/pyramid1"/>
    <dgm:cxn modelId="{2D52F7A0-CFD5-498A-A0B0-B6E1D2265F19}" type="presParOf" srcId="{AD42A203-C292-45DF-A927-F56C2EC7C97D}" destId="{53B03F8A-D90D-4BBB-BF65-EA0BE5681137}"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rgbClr val="FF6600"/>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chemeClr val="accent1"/>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BB0A5681-0D94-4572-A375-9E3D398426A6}" type="presOf" srcId="{B3E896ED-991A-4533-AEDA-EB6D679A601B}" destId="{34018393-80D0-4046-B450-88A433CF38A7}" srcOrd="0" destOrd="0" presId="urn:microsoft.com/office/officeart/2005/8/layout/chevron1"/>
    <dgm:cxn modelId="{B91DDABF-F21D-424F-8818-ACAA41388454}" type="presOf" srcId="{E90A861D-9562-48F5-9764-7EF27ED62408}" destId="{56136D3E-E31F-4130-A000-B0A8FCC3EB70}"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307E2CA1-EC3A-45A6-B4E8-3E54F43CF768}" type="presOf" srcId="{134B184A-2806-414B-B06E-2A23A8E5F48D}" destId="{2AC2F235-0EE0-46E7-A9A8-2FF1DF7C3EC4}"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DC5AE2B2-2B31-42B3-B4AB-4F8C86FA5753}" srcId="{B3E896ED-991A-4533-AEDA-EB6D679A601B}" destId="{D85F3371-1900-45E9-A48D-53D7A2DC4C40}" srcOrd="1" destOrd="0" parTransId="{FC90950D-28A4-42A3-879E-494B2D020045}" sibTransId="{00EF6663-2DD0-4884-92D1-D17969D73EC4}"/>
    <dgm:cxn modelId="{38531A31-B73B-4521-AC0C-2486C87743B8}" type="presOf" srcId="{E29DA794-2A2F-47E0-9307-DADAFDFA7CAA}" destId="{D4386C5A-6684-4B72-8F4A-46CC0864811B}"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2F6BA7FF-4A36-4E2E-9D38-738C7ED30B17}" type="presOf" srcId="{D85F3371-1900-45E9-A48D-53D7A2DC4C40}" destId="{829B3640-3E6A-4A06-9BC1-6ADD1F64B4A0}" srcOrd="0" destOrd="0" presId="urn:microsoft.com/office/officeart/2005/8/layout/chevron1"/>
    <dgm:cxn modelId="{4784BCF1-2F83-4634-959D-DFF2D97F0189}" type="presParOf" srcId="{34018393-80D0-4046-B450-88A433CF38A7}" destId="{56136D3E-E31F-4130-A000-B0A8FCC3EB70}" srcOrd="0" destOrd="0" presId="urn:microsoft.com/office/officeart/2005/8/layout/chevron1"/>
    <dgm:cxn modelId="{FC832160-24DD-4D37-AD2D-9FC723D7CBAD}" type="presParOf" srcId="{34018393-80D0-4046-B450-88A433CF38A7}" destId="{41472412-741A-4B42-8074-5DB19AFAD1A4}" srcOrd="1" destOrd="0" presId="urn:microsoft.com/office/officeart/2005/8/layout/chevron1"/>
    <dgm:cxn modelId="{B8CEDED4-7C0E-422C-A30C-89EFC1F4575A}" type="presParOf" srcId="{34018393-80D0-4046-B450-88A433CF38A7}" destId="{829B3640-3E6A-4A06-9BC1-6ADD1F64B4A0}" srcOrd="2" destOrd="0" presId="urn:microsoft.com/office/officeart/2005/8/layout/chevron1"/>
    <dgm:cxn modelId="{F4E78064-9A56-4E8F-8E6E-C938194E3253}" type="presParOf" srcId="{34018393-80D0-4046-B450-88A433CF38A7}" destId="{88EE8980-855C-4A65-A2DE-FE3443E89406}" srcOrd="3" destOrd="0" presId="urn:microsoft.com/office/officeart/2005/8/layout/chevron1"/>
    <dgm:cxn modelId="{5DDEA7A9-7283-4B8E-9466-E07521BDD70F}" type="presParOf" srcId="{34018393-80D0-4046-B450-88A433CF38A7}" destId="{2AC2F235-0EE0-46E7-A9A8-2FF1DF7C3EC4}" srcOrd="4" destOrd="0" presId="urn:microsoft.com/office/officeart/2005/8/layout/chevron1"/>
    <dgm:cxn modelId="{03A12B78-C26E-4EFF-8446-95A88DDA7CDB}" type="presParOf" srcId="{34018393-80D0-4046-B450-88A433CF38A7}" destId="{0CBF7A43-ADCD-4981-B860-DAF1B5DFFBB0}" srcOrd="5" destOrd="0" presId="urn:microsoft.com/office/officeart/2005/8/layout/chevron1"/>
    <dgm:cxn modelId="{2A15D39B-BF81-436C-82C2-9357C384DBF7}"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rgbClr val="FF6600"/>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chemeClr val="accent1"/>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F5F4F44C-8C7C-416F-B84D-999112123912}" type="presOf" srcId="{B3E896ED-991A-4533-AEDA-EB6D679A601B}" destId="{34018393-80D0-4046-B450-88A433CF38A7}"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E3CE9B8A-E439-4A71-8C25-1FB861A13552}" type="presOf" srcId="{134B184A-2806-414B-B06E-2A23A8E5F48D}" destId="{2AC2F235-0EE0-46E7-A9A8-2FF1DF7C3EC4}" srcOrd="0" destOrd="0" presId="urn:microsoft.com/office/officeart/2005/8/layout/chevron1"/>
    <dgm:cxn modelId="{E0BBC482-689F-409C-A594-9331484FBE00}" type="presOf" srcId="{E90A861D-9562-48F5-9764-7EF27ED62408}" destId="{56136D3E-E31F-4130-A000-B0A8FCC3EB70}"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1CECFF8D-E078-4051-A3F8-0E342EB030A8}" type="presOf" srcId="{D85F3371-1900-45E9-A48D-53D7A2DC4C40}" destId="{829B3640-3E6A-4A06-9BC1-6ADD1F64B4A0}" srcOrd="0" destOrd="0" presId="urn:microsoft.com/office/officeart/2005/8/layout/chevron1"/>
    <dgm:cxn modelId="{DC5AE2B2-2B31-42B3-B4AB-4F8C86FA5753}" srcId="{B3E896ED-991A-4533-AEDA-EB6D679A601B}" destId="{D85F3371-1900-45E9-A48D-53D7A2DC4C40}" srcOrd="1" destOrd="0" parTransId="{FC90950D-28A4-42A3-879E-494B2D020045}" sibTransId="{00EF6663-2DD0-4884-92D1-D17969D73EC4}"/>
    <dgm:cxn modelId="{B43CB704-3DBD-4804-90DE-018D448237D9}" type="presOf" srcId="{E29DA794-2A2F-47E0-9307-DADAFDFA7CAA}" destId="{D4386C5A-6684-4B72-8F4A-46CC0864811B}"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7859E100-F6C4-43AB-8CA0-966B4AB0B23E}" type="presParOf" srcId="{34018393-80D0-4046-B450-88A433CF38A7}" destId="{56136D3E-E31F-4130-A000-B0A8FCC3EB70}" srcOrd="0" destOrd="0" presId="urn:microsoft.com/office/officeart/2005/8/layout/chevron1"/>
    <dgm:cxn modelId="{DFEEA7E1-CA71-49D5-85E9-065E09D05F04}" type="presParOf" srcId="{34018393-80D0-4046-B450-88A433CF38A7}" destId="{41472412-741A-4B42-8074-5DB19AFAD1A4}" srcOrd="1" destOrd="0" presId="urn:microsoft.com/office/officeart/2005/8/layout/chevron1"/>
    <dgm:cxn modelId="{24EE3A7D-0FA7-409B-AADB-E901456D9881}" type="presParOf" srcId="{34018393-80D0-4046-B450-88A433CF38A7}" destId="{829B3640-3E6A-4A06-9BC1-6ADD1F64B4A0}" srcOrd="2" destOrd="0" presId="urn:microsoft.com/office/officeart/2005/8/layout/chevron1"/>
    <dgm:cxn modelId="{646B6FB8-44DE-4A1A-ABE6-BF63A8D731C3}" type="presParOf" srcId="{34018393-80D0-4046-B450-88A433CF38A7}" destId="{88EE8980-855C-4A65-A2DE-FE3443E89406}" srcOrd="3" destOrd="0" presId="urn:microsoft.com/office/officeart/2005/8/layout/chevron1"/>
    <dgm:cxn modelId="{AF3F72E3-A7C9-43AA-96B4-09A205287BF2}" type="presParOf" srcId="{34018393-80D0-4046-B450-88A433CF38A7}" destId="{2AC2F235-0EE0-46E7-A9A8-2FF1DF7C3EC4}" srcOrd="4" destOrd="0" presId="urn:microsoft.com/office/officeart/2005/8/layout/chevron1"/>
    <dgm:cxn modelId="{5724BAD6-46F1-46F8-9F1A-95B0191FD290}" type="presParOf" srcId="{34018393-80D0-4046-B450-88A433CF38A7}" destId="{0CBF7A43-ADCD-4981-B860-DAF1B5DFFBB0}" srcOrd="5" destOrd="0" presId="urn:microsoft.com/office/officeart/2005/8/layout/chevron1"/>
    <dgm:cxn modelId="{6965A16A-E2B4-48DF-9E96-F7BE0586B8C5}"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2F9EEED-851C-4EFF-8A41-36CD3A73FAF4}" type="doc">
      <dgm:prSet loTypeId="urn:microsoft.com/office/officeart/2005/8/layout/venn2" loCatId="relationship" qsTypeId="urn:microsoft.com/office/officeart/2005/8/quickstyle/simple5" qsCatId="simple" csTypeId="urn:microsoft.com/office/officeart/2005/8/colors/accent1_2" csCatId="accent1" phldr="1"/>
      <dgm:spPr/>
      <dgm:t>
        <a:bodyPr/>
        <a:lstStyle/>
        <a:p>
          <a:endParaRPr lang="en-US"/>
        </a:p>
      </dgm:t>
    </dgm:pt>
    <dgm:pt modelId="{533E80D9-C195-49CB-A56F-A02096A93460}">
      <dgm:prSet phldrT="[Text]" custT="1"/>
      <dgm:spPr/>
      <dgm:t>
        <a:bodyPr/>
        <a:lstStyle/>
        <a:p>
          <a:r>
            <a:rPr lang="en-US" sz="1700" b="1" dirty="0" smtClean="0">
              <a:solidFill>
                <a:schemeClr val="tx2"/>
              </a:solidFill>
            </a:rPr>
            <a:t>Community</a:t>
          </a:r>
          <a:endParaRPr lang="en-US" sz="1700" b="1" dirty="0">
            <a:solidFill>
              <a:schemeClr val="tx2"/>
            </a:solidFill>
          </a:endParaRPr>
        </a:p>
      </dgm:t>
    </dgm:pt>
    <dgm:pt modelId="{9DB4F315-87C3-4649-87AE-BCD2CEFBFBA0}" type="parTrans" cxnId="{0C3AB865-26CE-4B00-8D65-3F5F9C449DE0}">
      <dgm:prSet/>
      <dgm:spPr/>
      <dgm:t>
        <a:bodyPr/>
        <a:lstStyle/>
        <a:p>
          <a:endParaRPr lang="en-US"/>
        </a:p>
      </dgm:t>
    </dgm:pt>
    <dgm:pt modelId="{F4098A9A-7B6B-4EE1-B4FA-E6B78CD38873}" type="sibTrans" cxnId="{0C3AB865-26CE-4B00-8D65-3F5F9C449DE0}">
      <dgm:prSet/>
      <dgm:spPr/>
      <dgm:t>
        <a:bodyPr/>
        <a:lstStyle/>
        <a:p>
          <a:endParaRPr lang="en-US"/>
        </a:p>
      </dgm:t>
    </dgm:pt>
    <dgm:pt modelId="{BB9D917C-4E14-4118-926A-59532B96D3F9}">
      <dgm:prSet phldrT="[Text]" custT="1"/>
      <dgm:spPr/>
      <dgm:t>
        <a:bodyPr/>
        <a:lstStyle/>
        <a:p>
          <a:r>
            <a:rPr lang="en-US" sz="1800" b="1" dirty="0" smtClean="0">
              <a:solidFill>
                <a:schemeClr val="tx2"/>
              </a:solidFill>
            </a:rPr>
            <a:t>School</a:t>
          </a:r>
          <a:endParaRPr lang="en-US" sz="2000" b="1" dirty="0">
            <a:solidFill>
              <a:schemeClr val="tx2"/>
            </a:solidFill>
          </a:endParaRPr>
        </a:p>
      </dgm:t>
    </dgm:pt>
    <dgm:pt modelId="{5B16FA1E-2140-49E5-9950-78AEB0C38AC0}" type="parTrans" cxnId="{1015DC41-B35F-444B-A730-0680E441C641}">
      <dgm:prSet/>
      <dgm:spPr/>
      <dgm:t>
        <a:bodyPr/>
        <a:lstStyle/>
        <a:p>
          <a:endParaRPr lang="en-US"/>
        </a:p>
      </dgm:t>
    </dgm:pt>
    <dgm:pt modelId="{1093516E-14F3-4C70-98CE-58779337EC18}" type="sibTrans" cxnId="{1015DC41-B35F-444B-A730-0680E441C641}">
      <dgm:prSet/>
      <dgm:spPr/>
      <dgm:t>
        <a:bodyPr/>
        <a:lstStyle/>
        <a:p>
          <a:endParaRPr lang="en-US"/>
        </a:p>
      </dgm:t>
    </dgm:pt>
    <dgm:pt modelId="{988D38C8-6F6F-4B31-80CE-FF874562CE13}">
      <dgm:prSet phldrT="[Text]" custT="1"/>
      <dgm:spPr/>
      <dgm:t>
        <a:bodyPr/>
        <a:lstStyle/>
        <a:p>
          <a:r>
            <a:rPr lang="en-US" sz="1800" b="1" dirty="0" smtClean="0">
              <a:solidFill>
                <a:schemeClr val="tx2"/>
              </a:solidFill>
            </a:rPr>
            <a:t>Family, Teacher, </a:t>
          </a:r>
          <a:br>
            <a:rPr lang="en-US" sz="1800" b="1" dirty="0" smtClean="0">
              <a:solidFill>
                <a:schemeClr val="tx2"/>
              </a:solidFill>
            </a:rPr>
          </a:br>
          <a:r>
            <a:rPr lang="en-US" sz="1800" b="1" dirty="0" smtClean="0">
              <a:solidFill>
                <a:schemeClr val="tx2"/>
              </a:solidFill>
            </a:rPr>
            <a:t>Friends, Classroom</a:t>
          </a:r>
          <a:endParaRPr lang="en-US" sz="1800" b="1" dirty="0">
            <a:solidFill>
              <a:schemeClr val="tx2"/>
            </a:solidFill>
          </a:endParaRPr>
        </a:p>
      </dgm:t>
    </dgm:pt>
    <dgm:pt modelId="{BBFE0327-78F4-4FD5-8466-9A08753038E9}" type="parTrans" cxnId="{BDA4364F-F640-4431-B2DA-15089372DE16}">
      <dgm:prSet/>
      <dgm:spPr/>
      <dgm:t>
        <a:bodyPr/>
        <a:lstStyle/>
        <a:p>
          <a:endParaRPr lang="en-US"/>
        </a:p>
      </dgm:t>
    </dgm:pt>
    <dgm:pt modelId="{E84500CD-8E45-4FE3-9D65-3DAA64C5F294}" type="sibTrans" cxnId="{BDA4364F-F640-4431-B2DA-15089372DE16}">
      <dgm:prSet/>
      <dgm:spPr/>
      <dgm:t>
        <a:bodyPr/>
        <a:lstStyle/>
        <a:p>
          <a:endParaRPr lang="en-US"/>
        </a:p>
      </dgm:t>
    </dgm:pt>
    <dgm:pt modelId="{563248A8-A4B3-4C61-B884-9FD1DD0DE753}">
      <dgm:prSet phldrT="[Text]" custT="1"/>
      <dgm:spPr/>
      <dgm:t>
        <a:bodyPr/>
        <a:lstStyle/>
        <a:p>
          <a:r>
            <a:rPr lang="en-US" sz="1800" b="1" dirty="0" smtClean="0">
              <a:solidFill>
                <a:schemeClr val="tx2"/>
              </a:solidFill>
            </a:rPr>
            <a:t>Student</a:t>
          </a:r>
          <a:endParaRPr lang="en-US" sz="1800" b="1" dirty="0">
            <a:solidFill>
              <a:schemeClr val="tx2"/>
            </a:solidFill>
          </a:endParaRPr>
        </a:p>
      </dgm:t>
    </dgm:pt>
    <dgm:pt modelId="{94A02EA5-9A18-41BC-9608-3E00DB19F458}" type="parTrans" cxnId="{C3B3B7DF-A335-48CD-8B52-2DC3539EDB89}">
      <dgm:prSet/>
      <dgm:spPr/>
      <dgm:t>
        <a:bodyPr/>
        <a:lstStyle/>
        <a:p>
          <a:endParaRPr lang="en-US"/>
        </a:p>
      </dgm:t>
    </dgm:pt>
    <dgm:pt modelId="{A5DE50CD-32B5-43AF-9C83-01B24DE739B5}" type="sibTrans" cxnId="{C3B3B7DF-A335-48CD-8B52-2DC3539EDB89}">
      <dgm:prSet/>
      <dgm:spPr/>
      <dgm:t>
        <a:bodyPr/>
        <a:lstStyle/>
        <a:p>
          <a:endParaRPr lang="en-US"/>
        </a:p>
      </dgm:t>
    </dgm:pt>
    <dgm:pt modelId="{7FBE5DD5-0732-4EB7-8839-C0A6B3548C09}" type="pres">
      <dgm:prSet presAssocID="{F2F9EEED-851C-4EFF-8A41-36CD3A73FAF4}" presName="Name0" presStyleCnt="0">
        <dgm:presLayoutVars>
          <dgm:chMax val="7"/>
          <dgm:resizeHandles val="exact"/>
        </dgm:presLayoutVars>
      </dgm:prSet>
      <dgm:spPr/>
      <dgm:t>
        <a:bodyPr/>
        <a:lstStyle/>
        <a:p>
          <a:endParaRPr lang="en-US"/>
        </a:p>
      </dgm:t>
    </dgm:pt>
    <dgm:pt modelId="{7E40FCE9-13C1-4743-968E-162500634181}" type="pres">
      <dgm:prSet presAssocID="{F2F9EEED-851C-4EFF-8A41-36CD3A73FAF4}" presName="comp1" presStyleCnt="0"/>
      <dgm:spPr/>
    </dgm:pt>
    <dgm:pt modelId="{F4BD7080-54FA-4AB1-9EE8-2E9171A54582}" type="pres">
      <dgm:prSet presAssocID="{F2F9EEED-851C-4EFF-8A41-36CD3A73FAF4}" presName="circle1" presStyleLbl="node1" presStyleIdx="0" presStyleCnt="4"/>
      <dgm:spPr/>
      <dgm:t>
        <a:bodyPr/>
        <a:lstStyle/>
        <a:p>
          <a:endParaRPr lang="en-US"/>
        </a:p>
      </dgm:t>
    </dgm:pt>
    <dgm:pt modelId="{17DA9414-2E99-4ACC-B699-E20A0F6E1C4E}" type="pres">
      <dgm:prSet presAssocID="{F2F9EEED-851C-4EFF-8A41-36CD3A73FAF4}" presName="c1text" presStyleLbl="node1" presStyleIdx="0" presStyleCnt="4">
        <dgm:presLayoutVars>
          <dgm:bulletEnabled val="1"/>
        </dgm:presLayoutVars>
      </dgm:prSet>
      <dgm:spPr/>
      <dgm:t>
        <a:bodyPr/>
        <a:lstStyle/>
        <a:p>
          <a:endParaRPr lang="en-US"/>
        </a:p>
      </dgm:t>
    </dgm:pt>
    <dgm:pt modelId="{8B276205-CF62-4688-BFEF-FB9BD8D36C2C}" type="pres">
      <dgm:prSet presAssocID="{F2F9EEED-851C-4EFF-8A41-36CD3A73FAF4}" presName="comp2" presStyleCnt="0"/>
      <dgm:spPr/>
    </dgm:pt>
    <dgm:pt modelId="{BDBEEA70-7784-4FDB-AA38-6E55B511AE8B}" type="pres">
      <dgm:prSet presAssocID="{F2F9EEED-851C-4EFF-8A41-36CD3A73FAF4}" presName="circle2" presStyleLbl="node1" presStyleIdx="1" presStyleCnt="4"/>
      <dgm:spPr/>
      <dgm:t>
        <a:bodyPr/>
        <a:lstStyle/>
        <a:p>
          <a:endParaRPr lang="en-US"/>
        </a:p>
      </dgm:t>
    </dgm:pt>
    <dgm:pt modelId="{CB55478C-9F17-47B6-BC92-3069D6031E8E}" type="pres">
      <dgm:prSet presAssocID="{F2F9EEED-851C-4EFF-8A41-36CD3A73FAF4}" presName="c2text" presStyleLbl="node1" presStyleIdx="1" presStyleCnt="4">
        <dgm:presLayoutVars>
          <dgm:bulletEnabled val="1"/>
        </dgm:presLayoutVars>
      </dgm:prSet>
      <dgm:spPr/>
      <dgm:t>
        <a:bodyPr/>
        <a:lstStyle/>
        <a:p>
          <a:endParaRPr lang="en-US"/>
        </a:p>
      </dgm:t>
    </dgm:pt>
    <dgm:pt modelId="{6C5595E7-43A2-4B1C-9304-61D83E8A2BE6}" type="pres">
      <dgm:prSet presAssocID="{F2F9EEED-851C-4EFF-8A41-36CD3A73FAF4}" presName="comp3" presStyleCnt="0"/>
      <dgm:spPr/>
    </dgm:pt>
    <dgm:pt modelId="{EF250692-D40C-4344-BA84-2DD96A1E563A}" type="pres">
      <dgm:prSet presAssocID="{F2F9EEED-851C-4EFF-8A41-36CD3A73FAF4}" presName="circle3" presStyleLbl="node1" presStyleIdx="2" presStyleCnt="4"/>
      <dgm:spPr/>
      <dgm:t>
        <a:bodyPr/>
        <a:lstStyle/>
        <a:p>
          <a:endParaRPr lang="en-US"/>
        </a:p>
      </dgm:t>
    </dgm:pt>
    <dgm:pt modelId="{649FAEA4-1F1C-4986-88BC-51496CB0D5B7}" type="pres">
      <dgm:prSet presAssocID="{F2F9EEED-851C-4EFF-8A41-36CD3A73FAF4}" presName="c3text" presStyleLbl="node1" presStyleIdx="2" presStyleCnt="4">
        <dgm:presLayoutVars>
          <dgm:bulletEnabled val="1"/>
        </dgm:presLayoutVars>
      </dgm:prSet>
      <dgm:spPr/>
      <dgm:t>
        <a:bodyPr/>
        <a:lstStyle/>
        <a:p>
          <a:endParaRPr lang="en-US"/>
        </a:p>
      </dgm:t>
    </dgm:pt>
    <dgm:pt modelId="{0AA6D7A1-8AE0-4527-B60D-B6E2EB12B86C}" type="pres">
      <dgm:prSet presAssocID="{F2F9EEED-851C-4EFF-8A41-36CD3A73FAF4}" presName="comp4" presStyleCnt="0"/>
      <dgm:spPr/>
    </dgm:pt>
    <dgm:pt modelId="{67B2926D-3F6E-48CB-93B3-69260B426399}" type="pres">
      <dgm:prSet presAssocID="{F2F9EEED-851C-4EFF-8A41-36CD3A73FAF4}" presName="circle4" presStyleLbl="node1" presStyleIdx="3" presStyleCnt="4"/>
      <dgm:spPr/>
      <dgm:t>
        <a:bodyPr/>
        <a:lstStyle/>
        <a:p>
          <a:endParaRPr lang="en-US"/>
        </a:p>
      </dgm:t>
    </dgm:pt>
    <dgm:pt modelId="{57B9AFE8-8414-4936-B47D-871D0ECDC619}" type="pres">
      <dgm:prSet presAssocID="{F2F9EEED-851C-4EFF-8A41-36CD3A73FAF4}" presName="c4text" presStyleLbl="node1" presStyleIdx="3" presStyleCnt="4">
        <dgm:presLayoutVars>
          <dgm:bulletEnabled val="1"/>
        </dgm:presLayoutVars>
      </dgm:prSet>
      <dgm:spPr/>
      <dgm:t>
        <a:bodyPr/>
        <a:lstStyle/>
        <a:p>
          <a:endParaRPr lang="en-US"/>
        </a:p>
      </dgm:t>
    </dgm:pt>
  </dgm:ptLst>
  <dgm:cxnLst>
    <dgm:cxn modelId="{5B677FDC-4E85-481C-B558-CD3710A3189D}" type="presOf" srcId="{533E80D9-C195-49CB-A56F-A02096A93460}" destId="{F4BD7080-54FA-4AB1-9EE8-2E9171A54582}" srcOrd="0" destOrd="0" presId="urn:microsoft.com/office/officeart/2005/8/layout/venn2"/>
    <dgm:cxn modelId="{032C45F7-0CC4-4D1E-81E1-EEBD772D8A59}" type="presOf" srcId="{563248A8-A4B3-4C61-B884-9FD1DD0DE753}" destId="{57B9AFE8-8414-4936-B47D-871D0ECDC619}" srcOrd="1" destOrd="0" presId="urn:microsoft.com/office/officeart/2005/8/layout/venn2"/>
    <dgm:cxn modelId="{8FA268CF-523F-4678-BFAC-9725E67C3076}" type="presOf" srcId="{533E80D9-C195-49CB-A56F-A02096A93460}" destId="{17DA9414-2E99-4ACC-B699-E20A0F6E1C4E}" srcOrd="1" destOrd="0" presId="urn:microsoft.com/office/officeart/2005/8/layout/venn2"/>
    <dgm:cxn modelId="{3CD82B1A-9687-4587-A460-A6531E8908C4}" type="presOf" srcId="{988D38C8-6F6F-4B31-80CE-FF874562CE13}" destId="{649FAEA4-1F1C-4986-88BC-51496CB0D5B7}" srcOrd="1" destOrd="0" presId="urn:microsoft.com/office/officeart/2005/8/layout/venn2"/>
    <dgm:cxn modelId="{80366C8C-7B3C-4F6A-96B1-9F43FB6BA3A6}" type="presOf" srcId="{988D38C8-6F6F-4B31-80CE-FF874562CE13}" destId="{EF250692-D40C-4344-BA84-2DD96A1E563A}" srcOrd="0" destOrd="0" presId="urn:microsoft.com/office/officeart/2005/8/layout/venn2"/>
    <dgm:cxn modelId="{0C3AB865-26CE-4B00-8D65-3F5F9C449DE0}" srcId="{F2F9EEED-851C-4EFF-8A41-36CD3A73FAF4}" destId="{533E80D9-C195-49CB-A56F-A02096A93460}" srcOrd="0" destOrd="0" parTransId="{9DB4F315-87C3-4649-87AE-BCD2CEFBFBA0}" sibTransId="{F4098A9A-7B6B-4EE1-B4FA-E6B78CD38873}"/>
    <dgm:cxn modelId="{4F0C670B-0CFC-4E72-921C-4B2D0621DD2E}" type="presOf" srcId="{BB9D917C-4E14-4118-926A-59532B96D3F9}" destId="{BDBEEA70-7784-4FDB-AA38-6E55B511AE8B}" srcOrd="0" destOrd="0" presId="urn:microsoft.com/office/officeart/2005/8/layout/venn2"/>
    <dgm:cxn modelId="{FC637AA6-CD79-456E-987B-30EC47985DEC}" type="presOf" srcId="{563248A8-A4B3-4C61-B884-9FD1DD0DE753}" destId="{67B2926D-3F6E-48CB-93B3-69260B426399}" srcOrd="0" destOrd="0" presId="urn:microsoft.com/office/officeart/2005/8/layout/venn2"/>
    <dgm:cxn modelId="{1015DC41-B35F-444B-A730-0680E441C641}" srcId="{F2F9EEED-851C-4EFF-8A41-36CD3A73FAF4}" destId="{BB9D917C-4E14-4118-926A-59532B96D3F9}" srcOrd="1" destOrd="0" parTransId="{5B16FA1E-2140-49E5-9950-78AEB0C38AC0}" sibTransId="{1093516E-14F3-4C70-98CE-58779337EC18}"/>
    <dgm:cxn modelId="{9B90F252-079F-4C65-B5B5-A4665035B461}" type="presOf" srcId="{F2F9EEED-851C-4EFF-8A41-36CD3A73FAF4}" destId="{7FBE5DD5-0732-4EB7-8839-C0A6B3548C09}" srcOrd="0" destOrd="0" presId="urn:microsoft.com/office/officeart/2005/8/layout/venn2"/>
    <dgm:cxn modelId="{C3B3B7DF-A335-48CD-8B52-2DC3539EDB89}" srcId="{F2F9EEED-851C-4EFF-8A41-36CD3A73FAF4}" destId="{563248A8-A4B3-4C61-B884-9FD1DD0DE753}" srcOrd="3" destOrd="0" parTransId="{94A02EA5-9A18-41BC-9608-3E00DB19F458}" sibTransId="{A5DE50CD-32B5-43AF-9C83-01B24DE739B5}"/>
    <dgm:cxn modelId="{BDA4364F-F640-4431-B2DA-15089372DE16}" srcId="{F2F9EEED-851C-4EFF-8A41-36CD3A73FAF4}" destId="{988D38C8-6F6F-4B31-80CE-FF874562CE13}" srcOrd="2" destOrd="0" parTransId="{BBFE0327-78F4-4FD5-8466-9A08753038E9}" sibTransId="{E84500CD-8E45-4FE3-9D65-3DAA64C5F294}"/>
    <dgm:cxn modelId="{464C2934-EBFF-49BD-8241-B001070ECC54}" type="presOf" srcId="{BB9D917C-4E14-4118-926A-59532B96D3F9}" destId="{CB55478C-9F17-47B6-BC92-3069D6031E8E}" srcOrd="1" destOrd="0" presId="urn:microsoft.com/office/officeart/2005/8/layout/venn2"/>
    <dgm:cxn modelId="{0032F1DA-8E1E-41BF-B85B-5A437884592A}" type="presParOf" srcId="{7FBE5DD5-0732-4EB7-8839-C0A6B3548C09}" destId="{7E40FCE9-13C1-4743-968E-162500634181}" srcOrd="0" destOrd="0" presId="urn:microsoft.com/office/officeart/2005/8/layout/venn2"/>
    <dgm:cxn modelId="{D7E006DB-FB1A-4FB8-877D-8150B3177384}" type="presParOf" srcId="{7E40FCE9-13C1-4743-968E-162500634181}" destId="{F4BD7080-54FA-4AB1-9EE8-2E9171A54582}" srcOrd="0" destOrd="0" presId="urn:microsoft.com/office/officeart/2005/8/layout/venn2"/>
    <dgm:cxn modelId="{2AB38454-17CD-4B1B-A301-50AF1CA561C1}" type="presParOf" srcId="{7E40FCE9-13C1-4743-968E-162500634181}" destId="{17DA9414-2E99-4ACC-B699-E20A0F6E1C4E}" srcOrd="1" destOrd="0" presId="urn:microsoft.com/office/officeart/2005/8/layout/venn2"/>
    <dgm:cxn modelId="{B118B6DF-5B27-424D-9CD5-D3CCAE7BFACD}" type="presParOf" srcId="{7FBE5DD5-0732-4EB7-8839-C0A6B3548C09}" destId="{8B276205-CF62-4688-BFEF-FB9BD8D36C2C}" srcOrd="1" destOrd="0" presId="urn:microsoft.com/office/officeart/2005/8/layout/venn2"/>
    <dgm:cxn modelId="{A613440F-C168-42D3-9E58-4844BED83248}" type="presParOf" srcId="{8B276205-CF62-4688-BFEF-FB9BD8D36C2C}" destId="{BDBEEA70-7784-4FDB-AA38-6E55B511AE8B}" srcOrd="0" destOrd="0" presId="urn:microsoft.com/office/officeart/2005/8/layout/venn2"/>
    <dgm:cxn modelId="{67DF8F77-96FC-46DE-8588-40D5CA566EB6}" type="presParOf" srcId="{8B276205-CF62-4688-BFEF-FB9BD8D36C2C}" destId="{CB55478C-9F17-47B6-BC92-3069D6031E8E}" srcOrd="1" destOrd="0" presId="urn:microsoft.com/office/officeart/2005/8/layout/venn2"/>
    <dgm:cxn modelId="{C98A2478-DD5C-45C3-BD1D-16D3B89B64A5}" type="presParOf" srcId="{7FBE5DD5-0732-4EB7-8839-C0A6B3548C09}" destId="{6C5595E7-43A2-4B1C-9304-61D83E8A2BE6}" srcOrd="2" destOrd="0" presId="urn:microsoft.com/office/officeart/2005/8/layout/venn2"/>
    <dgm:cxn modelId="{47DEDB5F-F640-42C7-A99C-43A171F54B70}" type="presParOf" srcId="{6C5595E7-43A2-4B1C-9304-61D83E8A2BE6}" destId="{EF250692-D40C-4344-BA84-2DD96A1E563A}" srcOrd="0" destOrd="0" presId="urn:microsoft.com/office/officeart/2005/8/layout/venn2"/>
    <dgm:cxn modelId="{208AFF4D-73B4-4AB5-8F8A-895697B03499}" type="presParOf" srcId="{6C5595E7-43A2-4B1C-9304-61D83E8A2BE6}" destId="{649FAEA4-1F1C-4986-88BC-51496CB0D5B7}" srcOrd="1" destOrd="0" presId="urn:microsoft.com/office/officeart/2005/8/layout/venn2"/>
    <dgm:cxn modelId="{1C9034AF-911B-4DCD-B628-D7D4E066408B}" type="presParOf" srcId="{7FBE5DD5-0732-4EB7-8839-C0A6B3548C09}" destId="{0AA6D7A1-8AE0-4527-B60D-B6E2EB12B86C}" srcOrd="3" destOrd="0" presId="urn:microsoft.com/office/officeart/2005/8/layout/venn2"/>
    <dgm:cxn modelId="{23929DF1-A121-4996-AF99-9272B4B31E51}" type="presParOf" srcId="{0AA6D7A1-8AE0-4527-B60D-B6E2EB12B86C}" destId="{67B2926D-3F6E-48CB-93B3-69260B426399}" srcOrd="0" destOrd="0" presId="urn:microsoft.com/office/officeart/2005/8/layout/venn2"/>
    <dgm:cxn modelId="{915E83EA-6BEB-4014-9F6C-E01E753EE7F6}" type="presParOf" srcId="{0AA6D7A1-8AE0-4527-B60D-B6E2EB12B86C}" destId="{57B9AFE8-8414-4936-B47D-871D0ECDC619}"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rgbClr val="FF6600"/>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chemeClr val="accent1"/>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09BAFAFE-4204-447D-AF52-8D6833FDD1F1}" type="presOf" srcId="{E90A861D-9562-48F5-9764-7EF27ED62408}" destId="{56136D3E-E31F-4130-A000-B0A8FCC3EB70}" srcOrd="0" destOrd="0" presId="urn:microsoft.com/office/officeart/2005/8/layout/chevron1"/>
    <dgm:cxn modelId="{CAD69D85-39E0-499D-AE91-C1BB508EF346}" type="presOf" srcId="{134B184A-2806-414B-B06E-2A23A8E5F48D}" destId="{2AC2F235-0EE0-46E7-A9A8-2FF1DF7C3EC4}" srcOrd="0" destOrd="0" presId="urn:microsoft.com/office/officeart/2005/8/layout/chevron1"/>
    <dgm:cxn modelId="{46E771CE-130F-444C-93EE-5A1D411BC2C7}" type="presOf" srcId="{B3E896ED-991A-4533-AEDA-EB6D679A601B}" destId="{34018393-80D0-4046-B450-88A433CF38A7}"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D34FFA08-0499-4700-B5CF-00621FF03390}" srcId="{B3E896ED-991A-4533-AEDA-EB6D679A601B}" destId="{E29DA794-2A2F-47E0-9307-DADAFDFA7CAA}" srcOrd="3" destOrd="0" parTransId="{280FB870-124C-4771-9C17-BC4ECB8FB981}" sibTransId="{412473CF-AF73-454F-BDC7-16683FD6F6B6}"/>
    <dgm:cxn modelId="{415F97C3-F869-4907-9A00-8C776B765CBF}" type="presOf" srcId="{D85F3371-1900-45E9-A48D-53D7A2DC4C40}" destId="{829B3640-3E6A-4A06-9BC1-6ADD1F64B4A0}" srcOrd="0" destOrd="0" presId="urn:microsoft.com/office/officeart/2005/8/layout/chevron1"/>
    <dgm:cxn modelId="{6E4A8298-A4F1-4ABF-AC7D-70FC7D7495C4}" type="presOf" srcId="{E29DA794-2A2F-47E0-9307-DADAFDFA7CAA}" destId="{D4386C5A-6684-4B72-8F4A-46CC0864811B}" srcOrd="0" destOrd="0" presId="urn:microsoft.com/office/officeart/2005/8/layout/chevron1"/>
    <dgm:cxn modelId="{DC5AE2B2-2B31-42B3-B4AB-4F8C86FA5753}" srcId="{B3E896ED-991A-4533-AEDA-EB6D679A601B}" destId="{D85F3371-1900-45E9-A48D-53D7A2DC4C40}" srcOrd="1" destOrd="0" parTransId="{FC90950D-28A4-42A3-879E-494B2D020045}" sibTransId="{00EF6663-2DD0-4884-92D1-D17969D73EC4}"/>
    <dgm:cxn modelId="{AD744FA4-5DDD-40E6-8B60-5F179819F099}" srcId="{B3E896ED-991A-4533-AEDA-EB6D679A601B}" destId="{E90A861D-9562-48F5-9764-7EF27ED62408}" srcOrd="0" destOrd="0" parTransId="{0B2432B8-AB1D-491C-84FA-68089531A439}" sibTransId="{C17449AE-A57E-4323-AC94-49EC17AB6AD5}"/>
    <dgm:cxn modelId="{96FA0CDE-05A3-40D4-9EB3-6B70FBD46119}" type="presParOf" srcId="{34018393-80D0-4046-B450-88A433CF38A7}" destId="{56136D3E-E31F-4130-A000-B0A8FCC3EB70}" srcOrd="0" destOrd="0" presId="urn:microsoft.com/office/officeart/2005/8/layout/chevron1"/>
    <dgm:cxn modelId="{BCE63A0C-E3CF-48F4-AFAA-3280F0C7648F}" type="presParOf" srcId="{34018393-80D0-4046-B450-88A433CF38A7}" destId="{41472412-741A-4B42-8074-5DB19AFAD1A4}" srcOrd="1" destOrd="0" presId="urn:microsoft.com/office/officeart/2005/8/layout/chevron1"/>
    <dgm:cxn modelId="{9F4C995C-A855-4E86-A292-9984F2102E31}" type="presParOf" srcId="{34018393-80D0-4046-B450-88A433CF38A7}" destId="{829B3640-3E6A-4A06-9BC1-6ADD1F64B4A0}" srcOrd="2" destOrd="0" presId="urn:microsoft.com/office/officeart/2005/8/layout/chevron1"/>
    <dgm:cxn modelId="{02BFC34E-C0F8-4F97-8040-19D3C2C782DB}" type="presParOf" srcId="{34018393-80D0-4046-B450-88A433CF38A7}" destId="{88EE8980-855C-4A65-A2DE-FE3443E89406}" srcOrd="3" destOrd="0" presId="urn:microsoft.com/office/officeart/2005/8/layout/chevron1"/>
    <dgm:cxn modelId="{8B17705C-ACF1-4052-A7D3-ADEBAF19F71F}" type="presParOf" srcId="{34018393-80D0-4046-B450-88A433CF38A7}" destId="{2AC2F235-0EE0-46E7-A9A8-2FF1DF7C3EC4}" srcOrd="4" destOrd="0" presId="urn:microsoft.com/office/officeart/2005/8/layout/chevron1"/>
    <dgm:cxn modelId="{7A844072-2A83-4949-B037-1F9231A690BD}" type="presParOf" srcId="{34018393-80D0-4046-B450-88A433CF38A7}" destId="{0CBF7A43-ADCD-4981-B860-DAF1B5DFFBB0}" srcOrd="5" destOrd="0" presId="urn:microsoft.com/office/officeart/2005/8/layout/chevron1"/>
    <dgm:cxn modelId="{A79E5AAC-FCF7-490C-A437-CE53850803C4}"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2F9EEED-851C-4EFF-8A41-36CD3A73FAF4}" type="doc">
      <dgm:prSet loTypeId="urn:microsoft.com/office/officeart/2005/8/layout/venn2" loCatId="relationship" qsTypeId="urn:microsoft.com/office/officeart/2005/8/quickstyle/simple5" qsCatId="simple" csTypeId="urn:microsoft.com/office/officeart/2005/8/colors/accent1_2" csCatId="accent1" phldr="1"/>
      <dgm:spPr/>
      <dgm:t>
        <a:bodyPr/>
        <a:lstStyle/>
        <a:p>
          <a:endParaRPr lang="en-US"/>
        </a:p>
      </dgm:t>
    </dgm:pt>
    <dgm:pt modelId="{533E80D9-C195-49CB-A56F-A02096A93460}">
      <dgm:prSet phldrT="[Text]" custT="1"/>
      <dgm:spPr>
        <a:solidFill>
          <a:schemeClr val="accent6">
            <a:lumMod val="40000"/>
            <a:lumOff val="60000"/>
          </a:schemeClr>
        </a:solidFill>
      </dgm:spPr>
      <dgm:t>
        <a:bodyPr/>
        <a:lstStyle/>
        <a:p>
          <a:endParaRPr lang="en-US" sz="1100" b="1" dirty="0">
            <a:solidFill>
              <a:schemeClr val="tx2"/>
            </a:solidFill>
          </a:endParaRPr>
        </a:p>
      </dgm:t>
    </dgm:pt>
    <dgm:pt modelId="{9DB4F315-87C3-4649-87AE-BCD2CEFBFBA0}" type="parTrans" cxnId="{0C3AB865-26CE-4B00-8D65-3F5F9C449DE0}">
      <dgm:prSet/>
      <dgm:spPr/>
      <dgm:t>
        <a:bodyPr/>
        <a:lstStyle/>
        <a:p>
          <a:endParaRPr lang="en-US"/>
        </a:p>
      </dgm:t>
    </dgm:pt>
    <dgm:pt modelId="{F4098A9A-7B6B-4EE1-B4FA-E6B78CD38873}" type="sibTrans" cxnId="{0C3AB865-26CE-4B00-8D65-3F5F9C449DE0}">
      <dgm:prSet/>
      <dgm:spPr/>
      <dgm:t>
        <a:bodyPr/>
        <a:lstStyle/>
        <a:p>
          <a:endParaRPr lang="en-US"/>
        </a:p>
      </dgm:t>
    </dgm:pt>
    <dgm:pt modelId="{BB9D917C-4E14-4118-926A-59532B96D3F9}">
      <dgm:prSet phldrT="[Text]" custT="1"/>
      <dgm:spPr>
        <a:solidFill>
          <a:schemeClr val="accent6">
            <a:lumMod val="40000"/>
            <a:lumOff val="60000"/>
          </a:schemeClr>
        </a:solidFill>
      </dgm:spPr>
      <dgm:t>
        <a:bodyPr/>
        <a:lstStyle/>
        <a:p>
          <a:endParaRPr lang="en-US" sz="1200" b="1" dirty="0">
            <a:solidFill>
              <a:schemeClr val="tx2"/>
            </a:solidFill>
          </a:endParaRPr>
        </a:p>
      </dgm:t>
    </dgm:pt>
    <dgm:pt modelId="{5B16FA1E-2140-49E5-9950-78AEB0C38AC0}" type="parTrans" cxnId="{1015DC41-B35F-444B-A730-0680E441C641}">
      <dgm:prSet/>
      <dgm:spPr/>
      <dgm:t>
        <a:bodyPr/>
        <a:lstStyle/>
        <a:p>
          <a:endParaRPr lang="en-US"/>
        </a:p>
      </dgm:t>
    </dgm:pt>
    <dgm:pt modelId="{1093516E-14F3-4C70-98CE-58779337EC18}" type="sibTrans" cxnId="{1015DC41-B35F-444B-A730-0680E441C641}">
      <dgm:prSet/>
      <dgm:spPr/>
      <dgm:t>
        <a:bodyPr/>
        <a:lstStyle/>
        <a:p>
          <a:endParaRPr lang="en-US"/>
        </a:p>
      </dgm:t>
    </dgm:pt>
    <dgm:pt modelId="{988D38C8-6F6F-4B31-80CE-FF874562CE13}">
      <dgm:prSet phldrT="[Text]" custT="1"/>
      <dgm:spPr>
        <a:solidFill>
          <a:schemeClr val="accent6">
            <a:lumMod val="40000"/>
            <a:lumOff val="60000"/>
          </a:schemeClr>
        </a:solidFill>
      </dgm:spPr>
      <dgm:t>
        <a:bodyPr/>
        <a:lstStyle/>
        <a:p>
          <a:endParaRPr lang="en-US" sz="1100" b="1" dirty="0">
            <a:solidFill>
              <a:schemeClr val="tx2"/>
            </a:solidFill>
          </a:endParaRPr>
        </a:p>
      </dgm:t>
    </dgm:pt>
    <dgm:pt modelId="{BBFE0327-78F4-4FD5-8466-9A08753038E9}" type="parTrans" cxnId="{BDA4364F-F640-4431-B2DA-15089372DE16}">
      <dgm:prSet/>
      <dgm:spPr/>
      <dgm:t>
        <a:bodyPr/>
        <a:lstStyle/>
        <a:p>
          <a:endParaRPr lang="en-US"/>
        </a:p>
      </dgm:t>
    </dgm:pt>
    <dgm:pt modelId="{E84500CD-8E45-4FE3-9D65-3DAA64C5F294}" type="sibTrans" cxnId="{BDA4364F-F640-4431-B2DA-15089372DE16}">
      <dgm:prSet/>
      <dgm:spPr/>
      <dgm:t>
        <a:bodyPr/>
        <a:lstStyle/>
        <a:p>
          <a:endParaRPr lang="en-US"/>
        </a:p>
      </dgm:t>
    </dgm:pt>
    <dgm:pt modelId="{563248A8-A4B3-4C61-B884-9FD1DD0DE753}">
      <dgm:prSet phldrT="[Text]" custT="1"/>
      <dgm:spPr/>
      <dgm:t>
        <a:bodyPr/>
        <a:lstStyle/>
        <a:p>
          <a:r>
            <a:rPr lang="en-US"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STUDENT</a:t>
          </a:r>
        </a:p>
        <a:p>
          <a:r>
            <a:rPr lang="en-US" sz="1400" b="1" dirty="0" smtClean="0">
              <a:solidFill>
                <a:schemeClr val="tx2"/>
              </a:solidFill>
            </a:rPr>
            <a:t>Capacities</a:t>
          </a:r>
        </a:p>
        <a:p>
          <a:r>
            <a:rPr lang="en-US" sz="1400" b="1" dirty="0" smtClean="0">
              <a:solidFill>
                <a:schemeClr val="tx2"/>
              </a:solidFill>
            </a:rPr>
            <a:t>Wellness</a:t>
          </a:r>
        </a:p>
        <a:p>
          <a:r>
            <a:rPr lang="en-US" sz="1400" b="1" dirty="0" smtClean="0">
              <a:solidFill>
                <a:schemeClr val="tx2"/>
              </a:solidFill>
            </a:rPr>
            <a:t>Engagement</a:t>
          </a:r>
          <a:endParaRPr lang="en-US" sz="1400" b="1" dirty="0">
            <a:solidFill>
              <a:schemeClr val="tx2"/>
            </a:solidFill>
          </a:endParaRPr>
        </a:p>
      </dgm:t>
    </dgm:pt>
    <dgm:pt modelId="{94A02EA5-9A18-41BC-9608-3E00DB19F458}" type="parTrans" cxnId="{C3B3B7DF-A335-48CD-8B52-2DC3539EDB89}">
      <dgm:prSet/>
      <dgm:spPr/>
      <dgm:t>
        <a:bodyPr/>
        <a:lstStyle/>
        <a:p>
          <a:endParaRPr lang="en-US"/>
        </a:p>
      </dgm:t>
    </dgm:pt>
    <dgm:pt modelId="{A5DE50CD-32B5-43AF-9C83-01B24DE739B5}" type="sibTrans" cxnId="{C3B3B7DF-A335-48CD-8B52-2DC3539EDB89}">
      <dgm:prSet/>
      <dgm:spPr/>
      <dgm:t>
        <a:bodyPr/>
        <a:lstStyle/>
        <a:p>
          <a:endParaRPr lang="en-US"/>
        </a:p>
      </dgm:t>
    </dgm:pt>
    <dgm:pt modelId="{7FBE5DD5-0732-4EB7-8839-C0A6B3548C09}" type="pres">
      <dgm:prSet presAssocID="{F2F9EEED-851C-4EFF-8A41-36CD3A73FAF4}" presName="Name0" presStyleCnt="0">
        <dgm:presLayoutVars>
          <dgm:chMax val="7"/>
          <dgm:resizeHandles val="exact"/>
        </dgm:presLayoutVars>
      </dgm:prSet>
      <dgm:spPr/>
      <dgm:t>
        <a:bodyPr/>
        <a:lstStyle/>
        <a:p>
          <a:endParaRPr lang="en-US"/>
        </a:p>
      </dgm:t>
    </dgm:pt>
    <dgm:pt modelId="{7E40FCE9-13C1-4743-968E-162500634181}" type="pres">
      <dgm:prSet presAssocID="{F2F9EEED-851C-4EFF-8A41-36CD3A73FAF4}" presName="comp1" presStyleCnt="0"/>
      <dgm:spPr/>
    </dgm:pt>
    <dgm:pt modelId="{F4BD7080-54FA-4AB1-9EE8-2E9171A54582}" type="pres">
      <dgm:prSet presAssocID="{F2F9EEED-851C-4EFF-8A41-36CD3A73FAF4}" presName="circle1" presStyleLbl="node1" presStyleIdx="0" presStyleCnt="4"/>
      <dgm:spPr/>
      <dgm:t>
        <a:bodyPr/>
        <a:lstStyle/>
        <a:p>
          <a:endParaRPr lang="en-US"/>
        </a:p>
      </dgm:t>
    </dgm:pt>
    <dgm:pt modelId="{17DA9414-2E99-4ACC-B699-E20A0F6E1C4E}" type="pres">
      <dgm:prSet presAssocID="{F2F9EEED-851C-4EFF-8A41-36CD3A73FAF4}" presName="c1text" presStyleLbl="node1" presStyleIdx="0" presStyleCnt="4">
        <dgm:presLayoutVars>
          <dgm:bulletEnabled val="1"/>
        </dgm:presLayoutVars>
      </dgm:prSet>
      <dgm:spPr/>
      <dgm:t>
        <a:bodyPr/>
        <a:lstStyle/>
        <a:p>
          <a:endParaRPr lang="en-US"/>
        </a:p>
      </dgm:t>
    </dgm:pt>
    <dgm:pt modelId="{8B276205-CF62-4688-BFEF-FB9BD8D36C2C}" type="pres">
      <dgm:prSet presAssocID="{F2F9EEED-851C-4EFF-8A41-36CD3A73FAF4}" presName="comp2" presStyleCnt="0"/>
      <dgm:spPr/>
    </dgm:pt>
    <dgm:pt modelId="{BDBEEA70-7784-4FDB-AA38-6E55B511AE8B}" type="pres">
      <dgm:prSet presAssocID="{F2F9EEED-851C-4EFF-8A41-36CD3A73FAF4}" presName="circle2" presStyleLbl="node1" presStyleIdx="1" presStyleCnt="4"/>
      <dgm:spPr/>
      <dgm:t>
        <a:bodyPr/>
        <a:lstStyle/>
        <a:p>
          <a:endParaRPr lang="en-US"/>
        </a:p>
      </dgm:t>
    </dgm:pt>
    <dgm:pt modelId="{CB55478C-9F17-47B6-BC92-3069D6031E8E}" type="pres">
      <dgm:prSet presAssocID="{F2F9EEED-851C-4EFF-8A41-36CD3A73FAF4}" presName="c2text" presStyleLbl="node1" presStyleIdx="1" presStyleCnt="4">
        <dgm:presLayoutVars>
          <dgm:bulletEnabled val="1"/>
        </dgm:presLayoutVars>
      </dgm:prSet>
      <dgm:spPr/>
      <dgm:t>
        <a:bodyPr/>
        <a:lstStyle/>
        <a:p>
          <a:endParaRPr lang="en-US"/>
        </a:p>
      </dgm:t>
    </dgm:pt>
    <dgm:pt modelId="{6C5595E7-43A2-4B1C-9304-61D83E8A2BE6}" type="pres">
      <dgm:prSet presAssocID="{F2F9EEED-851C-4EFF-8A41-36CD3A73FAF4}" presName="comp3" presStyleCnt="0"/>
      <dgm:spPr/>
    </dgm:pt>
    <dgm:pt modelId="{EF250692-D40C-4344-BA84-2DD96A1E563A}" type="pres">
      <dgm:prSet presAssocID="{F2F9EEED-851C-4EFF-8A41-36CD3A73FAF4}" presName="circle3" presStyleLbl="node1" presStyleIdx="2" presStyleCnt="4"/>
      <dgm:spPr/>
      <dgm:t>
        <a:bodyPr/>
        <a:lstStyle/>
        <a:p>
          <a:endParaRPr lang="en-US"/>
        </a:p>
      </dgm:t>
    </dgm:pt>
    <dgm:pt modelId="{649FAEA4-1F1C-4986-88BC-51496CB0D5B7}" type="pres">
      <dgm:prSet presAssocID="{F2F9EEED-851C-4EFF-8A41-36CD3A73FAF4}" presName="c3text" presStyleLbl="node1" presStyleIdx="2" presStyleCnt="4">
        <dgm:presLayoutVars>
          <dgm:bulletEnabled val="1"/>
        </dgm:presLayoutVars>
      </dgm:prSet>
      <dgm:spPr/>
      <dgm:t>
        <a:bodyPr/>
        <a:lstStyle/>
        <a:p>
          <a:endParaRPr lang="en-US"/>
        </a:p>
      </dgm:t>
    </dgm:pt>
    <dgm:pt modelId="{0AA6D7A1-8AE0-4527-B60D-B6E2EB12B86C}" type="pres">
      <dgm:prSet presAssocID="{F2F9EEED-851C-4EFF-8A41-36CD3A73FAF4}" presName="comp4" presStyleCnt="0"/>
      <dgm:spPr/>
    </dgm:pt>
    <dgm:pt modelId="{67B2926D-3F6E-48CB-93B3-69260B426399}" type="pres">
      <dgm:prSet presAssocID="{F2F9EEED-851C-4EFF-8A41-36CD3A73FAF4}" presName="circle4" presStyleLbl="node1" presStyleIdx="3" presStyleCnt="4"/>
      <dgm:spPr/>
      <dgm:t>
        <a:bodyPr/>
        <a:lstStyle/>
        <a:p>
          <a:endParaRPr lang="en-US"/>
        </a:p>
      </dgm:t>
    </dgm:pt>
    <dgm:pt modelId="{57B9AFE8-8414-4936-B47D-871D0ECDC619}" type="pres">
      <dgm:prSet presAssocID="{F2F9EEED-851C-4EFF-8A41-36CD3A73FAF4}" presName="c4text" presStyleLbl="node1" presStyleIdx="3" presStyleCnt="4">
        <dgm:presLayoutVars>
          <dgm:bulletEnabled val="1"/>
        </dgm:presLayoutVars>
      </dgm:prSet>
      <dgm:spPr/>
      <dgm:t>
        <a:bodyPr/>
        <a:lstStyle/>
        <a:p>
          <a:endParaRPr lang="en-US"/>
        </a:p>
      </dgm:t>
    </dgm:pt>
  </dgm:ptLst>
  <dgm:cxnLst>
    <dgm:cxn modelId="{66B99031-48DC-4C2B-BD79-C47806481F3B}" type="presOf" srcId="{988D38C8-6F6F-4B31-80CE-FF874562CE13}" destId="{EF250692-D40C-4344-BA84-2DD96A1E563A}" srcOrd="0" destOrd="0" presId="urn:microsoft.com/office/officeart/2005/8/layout/venn2"/>
    <dgm:cxn modelId="{FEE84F42-3B45-4B17-8F34-4D54FB51D00A}" type="presOf" srcId="{988D38C8-6F6F-4B31-80CE-FF874562CE13}" destId="{649FAEA4-1F1C-4986-88BC-51496CB0D5B7}" srcOrd="1" destOrd="0" presId="urn:microsoft.com/office/officeart/2005/8/layout/venn2"/>
    <dgm:cxn modelId="{0C3AB865-26CE-4B00-8D65-3F5F9C449DE0}" srcId="{F2F9EEED-851C-4EFF-8A41-36CD3A73FAF4}" destId="{533E80D9-C195-49CB-A56F-A02096A93460}" srcOrd="0" destOrd="0" parTransId="{9DB4F315-87C3-4649-87AE-BCD2CEFBFBA0}" sibTransId="{F4098A9A-7B6B-4EE1-B4FA-E6B78CD38873}"/>
    <dgm:cxn modelId="{B71C582D-ED92-4FDB-B0B0-29D15845A8D2}" type="presOf" srcId="{533E80D9-C195-49CB-A56F-A02096A93460}" destId="{17DA9414-2E99-4ACC-B699-E20A0F6E1C4E}" srcOrd="1" destOrd="0" presId="urn:microsoft.com/office/officeart/2005/8/layout/venn2"/>
    <dgm:cxn modelId="{18DC9456-B438-4ABB-97CD-C67BB3FDF9D0}" type="presOf" srcId="{BB9D917C-4E14-4118-926A-59532B96D3F9}" destId="{BDBEEA70-7784-4FDB-AA38-6E55B511AE8B}" srcOrd="0" destOrd="0" presId="urn:microsoft.com/office/officeart/2005/8/layout/venn2"/>
    <dgm:cxn modelId="{6579CD9B-322C-49BC-A773-4FAF68624F38}" type="presOf" srcId="{563248A8-A4B3-4C61-B884-9FD1DD0DE753}" destId="{57B9AFE8-8414-4936-B47D-871D0ECDC619}" srcOrd="1" destOrd="0" presId="urn:microsoft.com/office/officeart/2005/8/layout/venn2"/>
    <dgm:cxn modelId="{56A33CE2-41FC-4795-9DF7-F8EB120BDF55}" type="presOf" srcId="{533E80D9-C195-49CB-A56F-A02096A93460}" destId="{F4BD7080-54FA-4AB1-9EE8-2E9171A54582}" srcOrd="0" destOrd="0" presId="urn:microsoft.com/office/officeart/2005/8/layout/venn2"/>
    <dgm:cxn modelId="{C3219F9E-7C03-4C33-AF67-687C81A312FD}" type="presOf" srcId="{F2F9EEED-851C-4EFF-8A41-36CD3A73FAF4}" destId="{7FBE5DD5-0732-4EB7-8839-C0A6B3548C09}" srcOrd="0" destOrd="0" presId="urn:microsoft.com/office/officeart/2005/8/layout/venn2"/>
    <dgm:cxn modelId="{BDA4364F-F640-4431-B2DA-15089372DE16}" srcId="{F2F9EEED-851C-4EFF-8A41-36CD3A73FAF4}" destId="{988D38C8-6F6F-4B31-80CE-FF874562CE13}" srcOrd="2" destOrd="0" parTransId="{BBFE0327-78F4-4FD5-8466-9A08753038E9}" sibTransId="{E84500CD-8E45-4FE3-9D65-3DAA64C5F294}"/>
    <dgm:cxn modelId="{1015DC41-B35F-444B-A730-0680E441C641}" srcId="{F2F9EEED-851C-4EFF-8A41-36CD3A73FAF4}" destId="{BB9D917C-4E14-4118-926A-59532B96D3F9}" srcOrd="1" destOrd="0" parTransId="{5B16FA1E-2140-49E5-9950-78AEB0C38AC0}" sibTransId="{1093516E-14F3-4C70-98CE-58779337EC18}"/>
    <dgm:cxn modelId="{C3B3B7DF-A335-48CD-8B52-2DC3539EDB89}" srcId="{F2F9EEED-851C-4EFF-8A41-36CD3A73FAF4}" destId="{563248A8-A4B3-4C61-B884-9FD1DD0DE753}" srcOrd="3" destOrd="0" parTransId="{94A02EA5-9A18-41BC-9608-3E00DB19F458}" sibTransId="{A5DE50CD-32B5-43AF-9C83-01B24DE739B5}"/>
    <dgm:cxn modelId="{93360D5F-2EE0-485D-9A7D-C4ACC62A5850}" type="presOf" srcId="{BB9D917C-4E14-4118-926A-59532B96D3F9}" destId="{CB55478C-9F17-47B6-BC92-3069D6031E8E}" srcOrd="1" destOrd="0" presId="urn:microsoft.com/office/officeart/2005/8/layout/venn2"/>
    <dgm:cxn modelId="{50E4E201-7776-45AD-889E-6315BA272DB6}" type="presOf" srcId="{563248A8-A4B3-4C61-B884-9FD1DD0DE753}" destId="{67B2926D-3F6E-48CB-93B3-69260B426399}" srcOrd="0" destOrd="0" presId="urn:microsoft.com/office/officeart/2005/8/layout/venn2"/>
    <dgm:cxn modelId="{F422659F-CC38-4B9E-8AF5-AB53E102F6F7}" type="presParOf" srcId="{7FBE5DD5-0732-4EB7-8839-C0A6B3548C09}" destId="{7E40FCE9-13C1-4743-968E-162500634181}" srcOrd="0" destOrd="0" presId="urn:microsoft.com/office/officeart/2005/8/layout/venn2"/>
    <dgm:cxn modelId="{DD5AD289-4528-460E-8602-673F37FFCF08}" type="presParOf" srcId="{7E40FCE9-13C1-4743-968E-162500634181}" destId="{F4BD7080-54FA-4AB1-9EE8-2E9171A54582}" srcOrd="0" destOrd="0" presId="urn:microsoft.com/office/officeart/2005/8/layout/venn2"/>
    <dgm:cxn modelId="{0C7C424E-B7E8-4EC0-90F6-42189D286923}" type="presParOf" srcId="{7E40FCE9-13C1-4743-968E-162500634181}" destId="{17DA9414-2E99-4ACC-B699-E20A0F6E1C4E}" srcOrd="1" destOrd="0" presId="urn:microsoft.com/office/officeart/2005/8/layout/venn2"/>
    <dgm:cxn modelId="{4825E253-2C4A-42F3-8C22-2D2818D77DAD}" type="presParOf" srcId="{7FBE5DD5-0732-4EB7-8839-C0A6B3548C09}" destId="{8B276205-CF62-4688-BFEF-FB9BD8D36C2C}" srcOrd="1" destOrd="0" presId="urn:microsoft.com/office/officeart/2005/8/layout/venn2"/>
    <dgm:cxn modelId="{E3FD9A2E-09D4-414B-89EB-1C92EED42EEF}" type="presParOf" srcId="{8B276205-CF62-4688-BFEF-FB9BD8D36C2C}" destId="{BDBEEA70-7784-4FDB-AA38-6E55B511AE8B}" srcOrd="0" destOrd="0" presId="urn:microsoft.com/office/officeart/2005/8/layout/venn2"/>
    <dgm:cxn modelId="{FBB9349A-51A7-4133-A744-99335C494960}" type="presParOf" srcId="{8B276205-CF62-4688-BFEF-FB9BD8D36C2C}" destId="{CB55478C-9F17-47B6-BC92-3069D6031E8E}" srcOrd="1" destOrd="0" presId="urn:microsoft.com/office/officeart/2005/8/layout/venn2"/>
    <dgm:cxn modelId="{AFC7C542-B63E-4B18-86CC-B2A2364ED9E6}" type="presParOf" srcId="{7FBE5DD5-0732-4EB7-8839-C0A6B3548C09}" destId="{6C5595E7-43A2-4B1C-9304-61D83E8A2BE6}" srcOrd="2" destOrd="0" presId="urn:microsoft.com/office/officeart/2005/8/layout/venn2"/>
    <dgm:cxn modelId="{C40F82B0-AD58-435C-8106-F13584C11AD7}" type="presParOf" srcId="{6C5595E7-43A2-4B1C-9304-61D83E8A2BE6}" destId="{EF250692-D40C-4344-BA84-2DD96A1E563A}" srcOrd="0" destOrd="0" presId="urn:microsoft.com/office/officeart/2005/8/layout/venn2"/>
    <dgm:cxn modelId="{6B263A54-B8C6-4C47-A6E3-F4B1775A6A2F}" type="presParOf" srcId="{6C5595E7-43A2-4B1C-9304-61D83E8A2BE6}" destId="{649FAEA4-1F1C-4986-88BC-51496CB0D5B7}" srcOrd="1" destOrd="0" presId="urn:microsoft.com/office/officeart/2005/8/layout/venn2"/>
    <dgm:cxn modelId="{A115EC34-EA33-4EA2-8CB1-B879B044E9B3}" type="presParOf" srcId="{7FBE5DD5-0732-4EB7-8839-C0A6B3548C09}" destId="{0AA6D7A1-8AE0-4527-B60D-B6E2EB12B86C}" srcOrd="3" destOrd="0" presId="urn:microsoft.com/office/officeart/2005/8/layout/venn2"/>
    <dgm:cxn modelId="{613B498C-FF6A-4E63-A285-695672CA2610}" type="presParOf" srcId="{0AA6D7A1-8AE0-4527-B60D-B6E2EB12B86C}" destId="{67B2926D-3F6E-48CB-93B3-69260B426399}" srcOrd="0" destOrd="0" presId="urn:microsoft.com/office/officeart/2005/8/layout/venn2"/>
    <dgm:cxn modelId="{97C7E710-C943-48CE-BC41-B3C0185BEA8F}" type="presParOf" srcId="{0AA6D7A1-8AE0-4527-B60D-B6E2EB12B86C}" destId="{57B9AFE8-8414-4936-B47D-871D0ECDC619}"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rgbClr val="FF6600"/>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chemeClr val="accent1"/>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8750C1D0-AA91-42A9-BAB8-EFE3B3AFB8CD}" type="presOf" srcId="{134B184A-2806-414B-B06E-2A23A8E5F48D}" destId="{2AC2F235-0EE0-46E7-A9A8-2FF1DF7C3EC4}"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46B61394-A97D-40D3-9845-C51C54BDDE61}" type="presOf" srcId="{B3E896ED-991A-4533-AEDA-EB6D679A601B}" destId="{34018393-80D0-4046-B450-88A433CF38A7}" srcOrd="0" destOrd="0" presId="urn:microsoft.com/office/officeart/2005/8/layout/chevron1"/>
    <dgm:cxn modelId="{AD1F3322-F558-4052-87CD-C7093B156D8E}" type="presOf" srcId="{E90A861D-9562-48F5-9764-7EF27ED62408}" destId="{56136D3E-E31F-4130-A000-B0A8FCC3EB70}" srcOrd="0" destOrd="0" presId="urn:microsoft.com/office/officeart/2005/8/layout/chevron1"/>
    <dgm:cxn modelId="{92D14368-6256-4EDC-A990-9082E12129E9}" type="presOf" srcId="{E29DA794-2A2F-47E0-9307-DADAFDFA7CAA}" destId="{D4386C5A-6684-4B72-8F4A-46CC0864811B}"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DC5AE2B2-2B31-42B3-B4AB-4F8C86FA5753}" srcId="{B3E896ED-991A-4533-AEDA-EB6D679A601B}" destId="{D85F3371-1900-45E9-A48D-53D7A2DC4C40}" srcOrd="1" destOrd="0" parTransId="{FC90950D-28A4-42A3-879E-494B2D020045}" sibTransId="{00EF6663-2DD0-4884-92D1-D17969D73EC4}"/>
    <dgm:cxn modelId="{4F058B88-26EA-4241-B54C-F99846DB6E18}" type="presOf" srcId="{D85F3371-1900-45E9-A48D-53D7A2DC4C40}" destId="{829B3640-3E6A-4A06-9BC1-6ADD1F64B4A0}"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71D13067-C292-4555-88BB-C913DA197A17}" type="presParOf" srcId="{34018393-80D0-4046-B450-88A433CF38A7}" destId="{56136D3E-E31F-4130-A000-B0A8FCC3EB70}" srcOrd="0" destOrd="0" presId="urn:microsoft.com/office/officeart/2005/8/layout/chevron1"/>
    <dgm:cxn modelId="{3F8035BF-A5F8-4D63-8E7E-924FC14E9341}" type="presParOf" srcId="{34018393-80D0-4046-B450-88A433CF38A7}" destId="{41472412-741A-4B42-8074-5DB19AFAD1A4}" srcOrd="1" destOrd="0" presId="urn:microsoft.com/office/officeart/2005/8/layout/chevron1"/>
    <dgm:cxn modelId="{8B3DCEFD-8C25-46ED-A7F1-0B5DC5D04A59}" type="presParOf" srcId="{34018393-80D0-4046-B450-88A433CF38A7}" destId="{829B3640-3E6A-4A06-9BC1-6ADD1F64B4A0}" srcOrd="2" destOrd="0" presId="urn:microsoft.com/office/officeart/2005/8/layout/chevron1"/>
    <dgm:cxn modelId="{689656A2-7100-4FEE-A684-D6A22E9E2326}" type="presParOf" srcId="{34018393-80D0-4046-B450-88A433CF38A7}" destId="{88EE8980-855C-4A65-A2DE-FE3443E89406}" srcOrd="3" destOrd="0" presId="urn:microsoft.com/office/officeart/2005/8/layout/chevron1"/>
    <dgm:cxn modelId="{A26D55DC-135F-4E03-B65B-37ADCF4CDE16}" type="presParOf" srcId="{34018393-80D0-4046-B450-88A433CF38A7}" destId="{2AC2F235-0EE0-46E7-A9A8-2FF1DF7C3EC4}" srcOrd="4" destOrd="0" presId="urn:microsoft.com/office/officeart/2005/8/layout/chevron1"/>
    <dgm:cxn modelId="{13901B67-4A9A-41DD-A61A-3080AB724A31}" type="presParOf" srcId="{34018393-80D0-4046-B450-88A433CF38A7}" destId="{0CBF7A43-ADCD-4981-B860-DAF1B5DFFBB0}" srcOrd="5" destOrd="0" presId="urn:microsoft.com/office/officeart/2005/8/layout/chevron1"/>
    <dgm:cxn modelId="{603EE970-AB33-4665-A281-ECD9166E3473}"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2F9EEED-851C-4EFF-8A41-36CD3A73FAF4}" type="doc">
      <dgm:prSet loTypeId="urn:microsoft.com/office/officeart/2005/8/layout/venn2" loCatId="relationship" qsTypeId="urn:microsoft.com/office/officeart/2005/8/quickstyle/simple5" qsCatId="simple" csTypeId="urn:microsoft.com/office/officeart/2005/8/colors/accent1_2" csCatId="accent1" phldr="1"/>
      <dgm:spPr/>
      <dgm:t>
        <a:bodyPr/>
        <a:lstStyle/>
        <a:p>
          <a:endParaRPr lang="en-US"/>
        </a:p>
      </dgm:t>
    </dgm:pt>
    <dgm:pt modelId="{533E80D9-C195-49CB-A56F-A02096A93460}">
      <dgm:prSet phldrT="[Text]" custT="1"/>
      <dgm:spPr>
        <a:solidFill>
          <a:schemeClr val="accent6">
            <a:lumMod val="40000"/>
            <a:lumOff val="60000"/>
          </a:schemeClr>
        </a:solidFill>
      </dgm:spPr>
      <dgm:t>
        <a:bodyPr/>
        <a:lstStyle/>
        <a:p>
          <a:endParaRPr lang="en-US" sz="1200" b="1" dirty="0">
            <a:solidFill>
              <a:schemeClr val="tx2"/>
            </a:solidFill>
          </a:endParaRPr>
        </a:p>
      </dgm:t>
    </dgm:pt>
    <dgm:pt modelId="{9DB4F315-87C3-4649-87AE-BCD2CEFBFBA0}" type="parTrans" cxnId="{0C3AB865-26CE-4B00-8D65-3F5F9C449DE0}">
      <dgm:prSet/>
      <dgm:spPr/>
      <dgm:t>
        <a:bodyPr/>
        <a:lstStyle/>
        <a:p>
          <a:endParaRPr lang="en-US"/>
        </a:p>
      </dgm:t>
    </dgm:pt>
    <dgm:pt modelId="{F4098A9A-7B6B-4EE1-B4FA-E6B78CD38873}" type="sibTrans" cxnId="{0C3AB865-26CE-4B00-8D65-3F5F9C449DE0}">
      <dgm:prSet/>
      <dgm:spPr/>
      <dgm:t>
        <a:bodyPr/>
        <a:lstStyle/>
        <a:p>
          <a:endParaRPr lang="en-US"/>
        </a:p>
      </dgm:t>
    </dgm:pt>
    <dgm:pt modelId="{BB9D917C-4E14-4118-926A-59532B96D3F9}">
      <dgm:prSet phldrT="[Text]" custT="1"/>
      <dgm:spPr>
        <a:solidFill>
          <a:schemeClr val="accent6">
            <a:lumMod val="40000"/>
            <a:lumOff val="60000"/>
          </a:schemeClr>
        </a:solidFill>
      </dgm:spPr>
      <dgm:t>
        <a:bodyPr/>
        <a:lstStyle/>
        <a:p>
          <a:endParaRPr lang="en-US" sz="1400" b="1" dirty="0">
            <a:solidFill>
              <a:schemeClr val="tx2"/>
            </a:solidFill>
          </a:endParaRPr>
        </a:p>
      </dgm:t>
    </dgm:pt>
    <dgm:pt modelId="{5B16FA1E-2140-49E5-9950-78AEB0C38AC0}" type="parTrans" cxnId="{1015DC41-B35F-444B-A730-0680E441C641}">
      <dgm:prSet/>
      <dgm:spPr/>
      <dgm:t>
        <a:bodyPr/>
        <a:lstStyle/>
        <a:p>
          <a:endParaRPr lang="en-US"/>
        </a:p>
      </dgm:t>
    </dgm:pt>
    <dgm:pt modelId="{1093516E-14F3-4C70-98CE-58779337EC18}" type="sibTrans" cxnId="{1015DC41-B35F-444B-A730-0680E441C641}">
      <dgm:prSet/>
      <dgm:spPr/>
      <dgm:t>
        <a:bodyPr/>
        <a:lstStyle/>
        <a:p>
          <a:endParaRPr lang="en-US"/>
        </a:p>
      </dgm:t>
    </dgm:pt>
    <dgm:pt modelId="{988D38C8-6F6F-4B31-80CE-FF874562CE13}">
      <dgm:prSet phldrT="[Text]" custT="1"/>
      <dgm:spPr/>
      <dgm:t>
        <a:bodyPr/>
        <a:lstStyle/>
        <a:p>
          <a:pPr>
            <a:spcBef>
              <a:spcPts val="600"/>
            </a:spcBef>
          </a:pPr>
          <a:endParaRPr lang="en-US" sz="1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spcBef>
              <a:spcPts val="600"/>
            </a:spcBef>
          </a:pPr>
          <a:endParaRPr lang="en-US" sz="1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spcBef>
              <a:spcPts val="600"/>
            </a:spcBef>
          </a:pPr>
          <a:endParaRPr lang="en-US" sz="1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spcBef>
              <a:spcPts val="600"/>
            </a:spcBef>
          </a:pPr>
          <a:endParaRPr lang="en-US" sz="1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spcBef>
              <a:spcPts val="600"/>
            </a:spcBef>
          </a:pPr>
          <a:r>
            <a:rPr lang="en-US" sz="1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FAMILY, TEACHER, </a:t>
          </a:r>
          <a:br>
            <a:rPr lang="en-US" sz="1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1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FRIENDS, CLASSROOM</a:t>
          </a:r>
        </a:p>
        <a:p>
          <a:pPr>
            <a:spcBef>
              <a:spcPts val="600"/>
            </a:spcBef>
          </a:pPr>
          <a:endParaRPr lang="en-US" sz="1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spcBef>
              <a:spcPts val="600"/>
            </a:spcBef>
          </a:pPr>
          <a:endParaRPr lang="en-US" sz="1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spcBef>
              <a:spcPts val="600"/>
            </a:spcBef>
          </a:pPr>
          <a:endParaRPr lang="en-US" sz="1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spcBef>
              <a:spcPct val="0"/>
            </a:spcBef>
          </a:pPr>
          <a:endParaRPr lang="en-US" sz="1800" b="1" dirty="0">
            <a:solidFill>
              <a:schemeClr val="tx2"/>
            </a:solidFill>
          </a:endParaRPr>
        </a:p>
      </dgm:t>
    </dgm:pt>
    <dgm:pt modelId="{BBFE0327-78F4-4FD5-8466-9A08753038E9}" type="parTrans" cxnId="{BDA4364F-F640-4431-B2DA-15089372DE16}">
      <dgm:prSet/>
      <dgm:spPr/>
      <dgm:t>
        <a:bodyPr/>
        <a:lstStyle/>
        <a:p>
          <a:endParaRPr lang="en-US"/>
        </a:p>
      </dgm:t>
    </dgm:pt>
    <dgm:pt modelId="{E84500CD-8E45-4FE3-9D65-3DAA64C5F294}" type="sibTrans" cxnId="{BDA4364F-F640-4431-B2DA-15089372DE16}">
      <dgm:prSet/>
      <dgm:spPr/>
      <dgm:t>
        <a:bodyPr/>
        <a:lstStyle/>
        <a:p>
          <a:endParaRPr lang="en-US"/>
        </a:p>
      </dgm:t>
    </dgm:pt>
    <dgm:pt modelId="{1FD77C0E-2F7E-460B-93E9-782E0FEDF0BF}">
      <dgm:prSet/>
      <dgm:spPr>
        <a:noFill/>
      </dgm:spPr>
      <dgm:t>
        <a:bodyPr/>
        <a:lstStyle/>
        <a:p>
          <a:endParaRPr lang="en-US">
            <a:noFill/>
          </a:endParaRPr>
        </a:p>
      </dgm:t>
    </dgm:pt>
    <dgm:pt modelId="{509E12B0-BAED-4B20-9AF4-2E00117EC032}" type="parTrans" cxnId="{579CBDAC-98D1-4B4F-A157-4E08FD672DF1}">
      <dgm:prSet/>
      <dgm:spPr/>
      <dgm:t>
        <a:bodyPr/>
        <a:lstStyle/>
        <a:p>
          <a:endParaRPr lang="en-US"/>
        </a:p>
      </dgm:t>
    </dgm:pt>
    <dgm:pt modelId="{4CAA0408-4456-421A-92D2-B98EA710E700}" type="sibTrans" cxnId="{579CBDAC-98D1-4B4F-A157-4E08FD672DF1}">
      <dgm:prSet/>
      <dgm:spPr/>
      <dgm:t>
        <a:bodyPr/>
        <a:lstStyle/>
        <a:p>
          <a:endParaRPr lang="en-US"/>
        </a:p>
      </dgm:t>
    </dgm:pt>
    <dgm:pt modelId="{7FBE5DD5-0732-4EB7-8839-C0A6B3548C09}" type="pres">
      <dgm:prSet presAssocID="{F2F9EEED-851C-4EFF-8A41-36CD3A73FAF4}" presName="Name0" presStyleCnt="0">
        <dgm:presLayoutVars>
          <dgm:chMax val="7"/>
          <dgm:resizeHandles val="exact"/>
        </dgm:presLayoutVars>
      </dgm:prSet>
      <dgm:spPr/>
      <dgm:t>
        <a:bodyPr/>
        <a:lstStyle/>
        <a:p>
          <a:endParaRPr lang="en-US"/>
        </a:p>
      </dgm:t>
    </dgm:pt>
    <dgm:pt modelId="{7E40FCE9-13C1-4743-968E-162500634181}" type="pres">
      <dgm:prSet presAssocID="{F2F9EEED-851C-4EFF-8A41-36CD3A73FAF4}" presName="comp1" presStyleCnt="0"/>
      <dgm:spPr/>
    </dgm:pt>
    <dgm:pt modelId="{F4BD7080-54FA-4AB1-9EE8-2E9171A54582}" type="pres">
      <dgm:prSet presAssocID="{F2F9EEED-851C-4EFF-8A41-36CD3A73FAF4}" presName="circle1" presStyleLbl="node1" presStyleIdx="0" presStyleCnt="4"/>
      <dgm:spPr/>
      <dgm:t>
        <a:bodyPr/>
        <a:lstStyle/>
        <a:p>
          <a:endParaRPr lang="en-US"/>
        </a:p>
      </dgm:t>
    </dgm:pt>
    <dgm:pt modelId="{17DA9414-2E99-4ACC-B699-E20A0F6E1C4E}" type="pres">
      <dgm:prSet presAssocID="{F2F9EEED-851C-4EFF-8A41-36CD3A73FAF4}" presName="c1text" presStyleLbl="node1" presStyleIdx="0" presStyleCnt="4">
        <dgm:presLayoutVars>
          <dgm:bulletEnabled val="1"/>
        </dgm:presLayoutVars>
      </dgm:prSet>
      <dgm:spPr/>
      <dgm:t>
        <a:bodyPr/>
        <a:lstStyle/>
        <a:p>
          <a:endParaRPr lang="en-US"/>
        </a:p>
      </dgm:t>
    </dgm:pt>
    <dgm:pt modelId="{8B276205-CF62-4688-BFEF-FB9BD8D36C2C}" type="pres">
      <dgm:prSet presAssocID="{F2F9EEED-851C-4EFF-8A41-36CD3A73FAF4}" presName="comp2" presStyleCnt="0"/>
      <dgm:spPr/>
    </dgm:pt>
    <dgm:pt modelId="{BDBEEA70-7784-4FDB-AA38-6E55B511AE8B}" type="pres">
      <dgm:prSet presAssocID="{F2F9EEED-851C-4EFF-8A41-36CD3A73FAF4}" presName="circle2" presStyleLbl="node1" presStyleIdx="1" presStyleCnt="4"/>
      <dgm:spPr/>
      <dgm:t>
        <a:bodyPr/>
        <a:lstStyle/>
        <a:p>
          <a:endParaRPr lang="en-US"/>
        </a:p>
      </dgm:t>
    </dgm:pt>
    <dgm:pt modelId="{CB55478C-9F17-47B6-BC92-3069D6031E8E}" type="pres">
      <dgm:prSet presAssocID="{F2F9EEED-851C-4EFF-8A41-36CD3A73FAF4}" presName="c2text" presStyleLbl="node1" presStyleIdx="1" presStyleCnt="4">
        <dgm:presLayoutVars>
          <dgm:bulletEnabled val="1"/>
        </dgm:presLayoutVars>
      </dgm:prSet>
      <dgm:spPr/>
      <dgm:t>
        <a:bodyPr/>
        <a:lstStyle/>
        <a:p>
          <a:endParaRPr lang="en-US"/>
        </a:p>
      </dgm:t>
    </dgm:pt>
    <dgm:pt modelId="{6C5595E7-43A2-4B1C-9304-61D83E8A2BE6}" type="pres">
      <dgm:prSet presAssocID="{F2F9EEED-851C-4EFF-8A41-36CD3A73FAF4}" presName="comp3" presStyleCnt="0"/>
      <dgm:spPr/>
    </dgm:pt>
    <dgm:pt modelId="{EF250692-D40C-4344-BA84-2DD96A1E563A}" type="pres">
      <dgm:prSet presAssocID="{F2F9EEED-851C-4EFF-8A41-36CD3A73FAF4}" presName="circle3" presStyleLbl="node1" presStyleIdx="2" presStyleCnt="4" custLinFactNeighborX="0"/>
      <dgm:spPr/>
      <dgm:t>
        <a:bodyPr/>
        <a:lstStyle/>
        <a:p>
          <a:endParaRPr lang="en-US"/>
        </a:p>
      </dgm:t>
    </dgm:pt>
    <dgm:pt modelId="{649FAEA4-1F1C-4986-88BC-51496CB0D5B7}" type="pres">
      <dgm:prSet presAssocID="{F2F9EEED-851C-4EFF-8A41-36CD3A73FAF4}" presName="c3text" presStyleLbl="node1" presStyleIdx="2" presStyleCnt="4">
        <dgm:presLayoutVars>
          <dgm:bulletEnabled val="1"/>
        </dgm:presLayoutVars>
      </dgm:prSet>
      <dgm:spPr/>
      <dgm:t>
        <a:bodyPr/>
        <a:lstStyle/>
        <a:p>
          <a:endParaRPr lang="en-US"/>
        </a:p>
      </dgm:t>
    </dgm:pt>
    <dgm:pt modelId="{0AA6D7A1-8AE0-4527-B60D-B6E2EB12B86C}" type="pres">
      <dgm:prSet presAssocID="{F2F9EEED-851C-4EFF-8A41-36CD3A73FAF4}" presName="comp4" presStyleCnt="0"/>
      <dgm:spPr/>
    </dgm:pt>
    <dgm:pt modelId="{67B2926D-3F6E-48CB-93B3-69260B426399}" type="pres">
      <dgm:prSet presAssocID="{F2F9EEED-851C-4EFF-8A41-36CD3A73FAF4}" presName="circle4" presStyleLbl="node1" presStyleIdx="3" presStyleCnt="4" custLinFactNeighborX="1620" custLinFactNeighborY="0"/>
      <dgm:spPr/>
      <dgm:t>
        <a:bodyPr/>
        <a:lstStyle/>
        <a:p>
          <a:endParaRPr lang="en-US"/>
        </a:p>
      </dgm:t>
    </dgm:pt>
    <dgm:pt modelId="{57B9AFE8-8414-4936-B47D-871D0ECDC619}" type="pres">
      <dgm:prSet presAssocID="{F2F9EEED-851C-4EFF-8A41-36CD3A73FAF4}" presName="c4text" presStyleLbl="node1" presStyleIdx="3" presStyleCnt="4">
        <dgm:presLayoutVars>
          <dgm:bulletEnabled val="1"/>
        </dgm:presLayoutVars>
      </dgm:prSet>
      <dgm:spPr/>
      <dgm:t>
        <a:bodyPr/>
        <a:lstStyle/>
        <a:p>
          <a:endParaRPr lang="en-US"/>
        </a:p>
      </dgm:t>
    </dgm:pt>
  </dgm:ptLst>
  <dgm:cxnLst>
    <dgm:cxn modelId="{2957CF17-F2FF-48D9-BADC-3B1C65FDBF77}" type="presOf" srcId="{F2F9EEED-851C-4EFF-8A41-36CD3A73FAF4}" destId="{7FBE5DD5-0732-4EB7-8839-C0A6B3548C09}" srcOrd="0" destOrd="0" presId="urn:microsoft.com/office/officeart/2005/8/layout/venn2"/>
    <dgm:cxn modelId="{0C3AB865-26CE-4B00-8D65-3F5F9C449DE0}" srcId="{F2F9EEED-851C-4EFF-8A41-36CD3A73FAF4}" destId="{533E80D9-C195-49CB-A56F-A02096A93460}" srcOrd="0" destOrd="0" parTransId="{9DB4F315-87C3-4649-87AE-BCD2CEFBFBA0}" sibTransId="{F4098A9A-7B6B-4EE1-B4FA-E6B78CD38873}"/>
    <dgm:cxn modelId="{579CBDAC-98D1-4B4F-A157-4E08FD672DF1}" srcId="{F2F9EEED-851C-4EFF-8A41-36CD3A73FAF4}" destId="{1FD77C0E-2F7E-460B-93E9-782E0FEDF0BF}" srcOrd="3" destOrd="0" parTransId="{509E12B0-BAED-4B20-9AF4-2E00117EC032}" sibTransId="{4CAA0408-4456-421A-92D2-B98EA710E700}"/>
    <dgm:cxn modelId="{C1A0444E-F16A-45B9-BF17-9526F009CACC}" type="presOf" srcId="{BB9D917C-4E14-4118-926A-59532B96D3F9}" destId="{BDBEEA70-7784-4FDB-AA38-6E55B511AE8B}" srcOrd="0" destOrd="0" presId="urn:microsoft.com/office/officeart/2005/8/layout/venn2"/>
    <dgm:cxn modelId="{3ED057B7-174F-4B91-8203-1B96F24D415A}" type="presOf" srcId="{BB9D917C-4E14-4118-926A-59532B96D3F9}" destId="{CB55478C-9F17-47B6-BC92-3069D6031E8E}" srcOrd="1" destOrd="0" presId="urn:microsoft.com/office/officeart/2005/8/layout/venn2"/>
    <dgm:cxn modelId="{BDA4364F-F640-4431-B2DA-15089372DE16}" srcId="{F2F9EEED-851C-4EFF-8A41-36CD3A73FAF4}" destId="{988D38C8-6F6F-4B31-80CE-FF874562CE13}" srcOrd="2" destOrd="0" parTransId="{BBFE0327-78F4-4FD5-8466-9A08753038E9}" sibTransId="{E84500CD-8E45-4FE3-9D65-3DAA64C5F294}"/>
    <dgm:cxn modelId="{1015DC41-B35F-444B-A730-0680E441C641}" srcId="{F2F9EEED-851C-4EFF-8A41-36CD3A73FAF4}" destId="{BB9D917C-4E14-4118-926A-59532B96D3F9}" srcOrd="1" destOrd="0" parTransId="{5B16FA1E-2140-49E5-9950-78AEB0C38AC0}" sibTransId="{1093516E-14F3-4C70-98CE-58779337EC18}"/>
    <dgm:cxn modelId="{247119B5-8A16-444D-93EC-A43414A62557}" type="presOf" srcId="{1FD77C0E-2F7E-460B-93E9-782E0FEDF0BF}" destId="{57B9AFE8-8414-4936-B47D-871D0ECDC619}" srcOrd="1" destOrd="0" presId="urn:microsoft.com/office/officeart/2005/8/layout/venn2"/>
    <dgm:cxn modelId="{655E461B-5ABB-444F-AEE6-38639CC16701}" type="presOf" srcId="{1FD77C0E-2F7E-460B-93E9-782E0FEDF0BF}" destId="{67B2926D-3F6E-48CB-93B3-69260B426399}" srcOrd="0" destOrd="0" presId="urn:microsoft.com/office/officeart/2005/8/layout/venn2"/>
    <dgm:cxn modelId="{312FF655-E3D0-4802-A57B-7A8C9BAA8679}" type="presOf" srcId="{988D38C8-6F6F-4B31-80CE-FF874562CE13}" destId="{EF250692-D40C-4344-BA84-2DD96A1E563A}" srcOrd="0" destOrd="0" presId="urn:microsoft.com/office/officeart/2005/8/layout/venn2"/>
    <dgm:cxn modelId="{1C0C4631-EA80-43B5-9335-A0AA46E51E7B}" type="presOf" srcId="{988D38C8-6F6F-4B31-80CE-FF874562CE13}" destId="{649FAEA4-1F1C-4986-88BC-51496CB0D5B7}" srcOrd="1" destOrd="0" presId="urn:microsoft.com/office/officeart/2005/8/layout/venn2"/>
    <dgm:cxn modelId="{0E766CBC-2133-4087-BE19-D340DBE33B6A}" type="presOf" srcId="{533E80D9-C195-49CB-A56F-A02096A93460}" destId="{F4BD7080-54FA-4AB1-9EE8-2E9171A54582}" srcOrd="0" destOrd="0" presId="urn:microsoft.com/office/officeart/2005/8/layout/venn2"/>
    <dgm:cxn modelId="{6A9E47C2-EB31-4347-9E87-E6A0BDF2E24E}" type="presOf" srcId="{533E80D9-C195-49CB-A56F-A02096A93460}" destId="{17DA9414-2E99-4ACC-B699-E20A0F6E1C4E}" srcOrd="1" destOrd="0" presId="urn:microsoft.com/office/officeart/2005/8/layout/venn2"/>
    <dgm:cxn modelId="{78E5675C-5733-4815-9DE0-08EE5A414658}" type="presParOf" srcId="{7FBE5DD5-0732-4EB7-8839-C0A6B3548C09}" destId="{7E40FCE9-13C1-4743-968E-162500634181}" srcOrd="0" destOrd="0" presId="urn:microsoft.com/office/officeart/2005/8/layout/venn2"/>
    <dgm:cxn modelId="{5965A416-6721-4F2F-82D5-C5A1B286BCCE}" type="presParOf" srcId="{7E40FCE9-13C1-4743-968E-162500634181}" destId="{F4BD7080-54FA-4AB1-9EE8-2E9171A54582}" srcOrd="0" destOrd="0" presId="urn:microsoft.com/office/officeart/2005/8/layout/venn2"/>
    <dgm:cxn modelId="{0B622078-968F-4DB1-9D70-9659EB0CDB7D}" type="presParOf" srcId="{7E40FCE9-13C1-4743-968E-162500634181}" destId="{17DA9414-2E99-4ACC-B699-E20A0F6E1C4E}" srcOrd="1" destOrd="0" presId="urn:microsoft.com/office/officeart/2005/8/layout/venn2"/>
    <dgm:cxn modelId="{CD562E27-2C4A-4DB0-87A6-2C086B81989D}" type="presParOf" srcId="{7FBE5DD5-0732-4EB7-8839-C0A6B3548C09}" destId="{8B276205-CF62-4688-BFEF-FB9BD8D36C2C}" srcOrd="1" destOrd="0" presId="urn:microsoft.com/office/officeart/2005/8/layout/venn2"/>
    <dgm:cxn modelId="{B5149EC6-9114-44FD-B4CE-653954919E2B}" type="presParOf" srcId="{8B276205-CF62-4688-BFEF-FB9BD8D36C2C}" destId="{BDBEEA70-7784-4FDB-AA38-6E55B511AE8B}" srcOrd="0" destOrd="0" presId="urn:microsoft.com/office/officeart/2005/8/layout/venn2"/>
    <dgm:cxn modelId="{58FE2E13-6F59-40CB-9762-9727D73693C5}" type="presParOf" srcId="{8B276205-CF62-4688-BFEF-FB9BD8D36C2C}" destId="{CB55478C-9F17-47B6-BC92-3069D6031E8E}" srcOrd="1" destOrd="0" presId="urn:microsoft.com/office/officeart/2005/8/layout/venn2"/>
    <dgm:cxn modelId="{1C5AE5A6-0029-453C-8EE0-F9D56D0EFE9F}" type="presParOf" srcId="{7FBE5DD5-0732-4EB7-8839-C0A6B3548C09}" destId="{6C5595E7-43A2-4B1C-9304-61D83E8A2BE6}" srcOrd="2" destOrd="0" presId="urn:microsoft.com/office/officeart/2005/8/layout/venn2"/>
    <dgm:cxn modelId="{2C72754B-F4FA-46A4-AB00-1B997E1A32F9}" type="presParOf" srcId="{6C5595E7-43A2-4B1C-9304-61D83E8A2BE6}" destId="{EF250692-D40C-4344-BA84-2DD96A1E563A}" srcOrd="0" destOrd="0" presId="urn:microsoft.com/office/officeart/2005/8/layout/venn2"/>
    <dgm:cxn modelId="{AE918504-27DC-4E3D-B230-011B7A01023E}" type="presParOf" srcId="{6C5595E7-43A2-4B1C-9304-61D83E8A2BE6}" destId="{649FAEA4-1F1C-4986-88BC-51496CB0D5B7}" srcOrd="1" destOrd="0" presId="urn:microsoft.com/office/officeart/2005/8/layout/venn2"/>
    <dgm:cxn modelId="{F841F823-517F-4580-A642-031034AF1A18}" type="presParOf" srcId="{7FBE5DD5-0732-4EB7-8839-C0A6B3548C09}" destId="{0AA6D7A1-8AE0-4527-B60D-B6E2EB12B86C}" srcOrd="3" destOrd="0" presId="urn:microsoft.com/office/officeart/2005/8/layout/venn2"/>
    <dgm:cxn modelId="{055C5207-53A2-4B4B-8B53-C84BAB6A19B0}" type="presParOf" srcId="{0AA6D7A1-8AE0-4527-B60D-B6E2EB12B86C}" destId="{67B2926D-3F6E-48CB-93B3-69260B426399}" srcOrd="0" destOrd="0" presId="urn:microsoft.com/office/officeart/2005/8/layout/venn2"/>
    <dgm:cxn modelId="{0BAB81CF-0680-42B5-B88B-86FB4A158CBA}" type="presParOf" srcId="{0AA6D7A1-8AE0-4527-B60D-B6E2EB12B86C}" destId="{57B9AFE8-8414-4936-B47D-871D0ECDC619}"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rgbClr val="FF6600"/>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chemeClr val="accent1"/>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21D500D0-5832-47D4-8ACA-F17ECE52A4B1}" type="presOf" srcId="{B3E896ED-991A-4533-AEDA-EB6D679A601B}" destId="{34018393-80D0-4046-B450-88A433CF38A7}" srcOrd="0" destOrd="0" presId="urn:microsoft.com/office/officeart/2005/8/layout/chevron1"/>
    <dgm:cxn modelId="{7BF97239-F23E-493C-A636-5DD464BFBDCF}" type="presOf" srcId="{E29DA794-2A2F-47E0-9307-DADAFDFA7CAA}" destId="{D4386C5A-6684-4B72-8F4A-46CC0864811B}"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D34FFA08-0499-4700-B5CF-00621FF03390}" srcId="{B3E896ED-991A-4533-AEDA-EB6D679A601B}" destId="{E29DA794-2A2F-47E0-9307-DADAFDFA7CAA}" srcOrd="3" destOrd="0" parTransId="{280FB870-124C-4771-9C17-BC4ECB8FB981}" sibTransId="{412473CF-AF73-454F-BDC7-16683FD6F6B6}"/>
    <dgm:cxn modelId="{DC5AE2B2-2B31-42B3-B4AB-4F8C86FA5753}" srcId="{B3E896ED-991A-4533-AEDA-EB6D679A601B}" destId="{D85F3371-1900-45E9-A48D-53D7A2DC4C40}" srcOrd="1" destOrd="0" parTransId="{FC90950D-28A4-42A3-879E-494B2D020045}" sibTransId="{00EF6663-2DD0-4884-92D1-D17969D73EC4}"/>
    <dgm:cxn modelId="{2A650537-6A85-4A37-BF37-27C9FC7E5E03}" type="presOf" srcId="{D85F3371-1900-45E9-A48D-53D7A2DC4C40}" destId="{829B3640-3E6A-4A06-9BC1-6ADD1F64B4A0}" srcOrd="0" destOrd="0" presId="urn:microsoft.com/office/officeart/2005/8/layout/chevron1"/>
    <dgm:cxn modelId="{79B562BE-FA40-4961-A2C5-37FC93B9349E}" type="presOf" srcId="{134B184A-2806-414B-B06E-2A23A8E5F48D}" destId="{2AC2F235-0EE0-46E7-A9A8-2FF1DF7C3EC4}" srcOrd="0" destOrd="0" presId="urn:microsoft.com/office/officeart/2005/8/layout/chevron1"/>
    <dgm:cxn modelId="{1A6F21B0-5CBE-49FA-A266-4791AA074B5C}" type="presOf" srcId="{E90A861D-9562-48F5-9764-7EF27ED62408}" destId="{56136D3E-E31F-4130-A000-B0A8FCC3EB70}"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CA6383B2-A814-4DD9-A20E-DAF26BD2CD95}" type="presParOf" srcId="{34018393-80D0-4046-B450-88A433CF38A7}" destId="{56136D3E-E31F-4130-A000-B0A8FCC3EB70}" srcOrd="0" destOrd="0" presId="urn:microsoft.com/office/officeart/2005/8/layout/chevron1"/>
    <dgm:cxn modelId="{33B9EA79-B218-4E29-9653-AAF9E6A6D1DA}" type="presParOf" srcId="{34018393-80D0-4046-B450-88A433CF38A7}" destId="{41472412-741A-4B42-8074-5DB19AFAD1A4}" srcOrd="1" destOrd="0" presId="urn:microsoft.com/office/officeart/2005/8/layout/chevron1"/>
    <dgm:cxn modelId="{CF098C2D-7127-4614-B191-40126E608AA6}" type="presParOf" srcId="{34018393-80D0-4046-B450-88A433CF38A7}" destId="{829B3640-3E6A-4A06-9BC1-6ADD1F64B4A0}" srcOrd="2" destOrd="0" presId="urn:microsoft.com/office/officeart/2005/8/layout/chevron1"/>
    <dgm:cxn modelId="{EC1F045B-9BA9-4633-879E-874FF57716E5}" type="presParOf" srcId="{34018393-80D0-4046-B450-88A433CF38A7}" destId="{88EE8980-855C-4A65-A2DE-FE3443E89406}" srcOrd="3" destOrd="0" presId="urn:microsoft.com/office/officeart/2005/8/layout/chevron1"/>
    <dgm:cxn modelId="{BA133E27-77AF-4D8C-ADD3-EC9C6952A5A4}" type="presParOf" srcId="{34018393-80D0-4046-B450-88A433CF38A7}" destId="{2AC2F235-0EE0-46E7-A9A8-2FF1DF7C3EC4}" srcOrd="4" destOrd="0" presId="urn:microsoft.com/office/officeart/2005/8/layout/chevron1"/>
    <dgm:cxn modelId="{65846C14-2930-4568-998D-E3EE5CDBF419}" type="presParOf" srcId="{34018393-80D0-4046-B450-88A433CF38A7}" destId="{0CBF7A43-ADCD-4981-B860-DAF1B5DFFBB0}" srcOrd="5" destOrd="0" presId="urn:microsoft.com/office/officeart/2005/8/layout/chevron1"/>
    <dgm:cxn modelId="{A3B21391-612C-4CE2-A68D-5A0437726FA1}"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2F9EEED-851C-4EFF-8A41-36CD3A73FAF4}" type="doc">
      <dgm:prSet loTypeId="urn:microsoft.com/office/officeart/2005/8/layout/venn2" loCatId="relationship" qsTypeId="urn:microsoft.com/office/officeart/2005/8/quickstyle/simple5" qsCatId="simple" csTypeId="urn:microsoft.com/office/officeart/2005/8/colors/accent1_2" csCatId="accent1" phldr="1"/>
      <dgm:spPr/>
      <dgm:t>
        <a:bodyPr/>
        <a:lstStyle/>
        <a:p>
          <a:endParaRPr lang="en-US"/>
        </a:p>
      </dgm:t>
    </dgm:pt>
    <dgm:pt modelId="{533E80D9-C195-49CB-A56F-A02096A93460}">
      <dgm:prSet phldrT="[Text]" custT="1"/>
      <dgm:spPr>
        <a:solidFill>
          <a:schemeClr val="accent2">
            <a:lumMod val="40000"/>
            <a:lumOff val="60000"/>
          </a:schemeClr>
        </a:solidFill>
      </dgm:spPr>
      <dgm:t>
        <a:bodyPr/>
        <a:lstStyle/>
        <a:p>
          <a:endParaRPr lang="en-US" sz="1100" b="1" dirty="0">
            <a:solidFill>
              <a:schemeClr val="tx2"/>
            </a:solidFill>
          </a:endParaRPr>
        </a:p>
      </dgm:t>
    </dgm:pt>
    <dgm:pt modelId="{9DB4F315-87C3-4649-87AE-BCD2CEFBFBA0}" type="parTrans" cxnId="{0C3AB865-26CE-4B00-8D65-3F5F9C449DE0}">
      <dgm:prSet/>
      <dgm:spPr/>
      <dgm:t>
        <a:bodyPr/>
        <a:lstStyle/>
        <a:p>
          <a:endParaRPr lang="en-US"/>
        </a:p>
      </dgm:t>
    </dgm:pt>
    <dgm:pt modelId="{F4098A9A-7B6B-4EE1-B4FA-E6B78CD38873}" type="sibTrans" cxnId="{0C3AB865-26CE-4B00-8D65-3F5F9C449DE0}">
      <dgm:prSet/>
      <dgm:spPr/>
      <dgm:t>
        <a:bodyPr/>
        <a:lstStyle/>
        <a:p>
          <a:endParaRPr lang="en-US"/>
        </a:p>
      </dgm:t>
    </dgm:pt>
    <dgm:pt modelId="{BB9D917C-4E14-4118-926A-59532B96D3F9}">
      <dgm:prSet phldrT="[Text]" custT="1"/>
      <dgm:spPr/>
      <dgm:t>
        <a:bodyPr/>
        <a:lstStyle/>
        <a:p>
          <a:endParaRPr lang="en-US" sz="2400" b="1" cap="none" spc="0" dirty="0" smtClean="0">
            <a:ln w="12700">
              <a:solidFill>
                <a:schemeClr val="tx2">
                  <a:satMod val="155000"/>
                </a:schemeClr>
              </a:solidFill>
              <a:prstDash val="solid"/>
            </a:ln>
            <a:solidFill>
              <a:srgbClr val="F26522"/>
            </a:solidFill>
            <a:effectLst>
              <a:outerShdw blurRad="41275" dist="20320" dir="1800000" algn="tl" rotWithShape="0">
                <a:srgbClr val="000000">
                  <a:alpha val="40000"/>
                </a:srgbClr>
              </a:outerShdw>
            </a:effectLst>
          </a:endParaRPr>
        </a:p>
        <a:p>
          <a:endParaRPr lang="en-US" sz="2400" b="1" cap="none" spc="0" dirty="0" smtClean="0">
            <a:ln w="12700">
              <a:solidFill>
                <a:schemeClr val="tx2">
                  <a:satMod val="155000"/>
                </a:schemeClr>
              </a:solidFill>
              <a:prstDash val="solid"/>
            </a:ln>
            <a:solidFill>
              <a:srgbClr val="F26522"/>
            </a:solidFill>
            <a:effectLst>
              <a:outerShdw blurRad="41275" dist="20320" dir="1800000" algn="tl" rotWithShape="0">
                <a:srgbClr val="000000">
                  <a:alpha val="40000"/>
                </a:srgbClr>
              </a:outerShdw>
            </a:effectLst>
          </a:endParaRPr>
        </a:p>
        <a:p>
          <a:endParaRPr lang="en-US" sz="2400" b="1" cap="none" spc="0" dirty="0" smtClean="0">
            <a:ln w="12700">
              <a:solidFill>
                <a:schemeClr val="tx2">
                  <a:satMod val="155000"/>
                </a:schemeClr>
              </a:solidFill>
              <a:prstDash val="solid"/>
            </a:ln>
            <a:solidFill>
              <a:srgbClr val="F26522"/>
            </a:solidFill>
            <a:effectLst>
              <a:outerShdw blurRad="41275" dist="20320" dir="1800000" algn="tl" rotWithShape="0">
                <a:srgbClr val="000000">
                  <a:alpha val="40000"/>
                </a:srgbClr>
              </a:outerShdw>
            </a:effectLst>
          </a:endParaRPr>
        </a:p>
        <a:p>
          <a:endParaRPr lang="en-US" sz="2400" b="1" cap="none" spc="0" dirty="0" smtClean="0">
            <a:ln w="12700">
              <a:solidFill>
                <a:schemeClr val="tx2">
                  <a:satMod val="155000"/>
                </a:schemeClr>
              </a:solidFill>
              <a:prstDash val="solid"/>
            </a:ln>
            <a:solidFill>
              <a:srgbClr val="F26522"/>
            </a:solidFill>
            <a:effectLst>
              <a:outerShdw blurRad="41275" dist="20320" dir="1800000" algn="tl" rotWithShape="0">
                <a:srgbClr val="000000">
                  <a:alpha val="40000"/>
                </a:srgbClr>
              </a:outerShdw>
            </a:effectLst>
          </a:endParaRPr>
        </a:p>
        <a:p>
          <a:endParaRPr lang="en-US" sz="2400" b="1" cap="none" spc="0" dirty="0" smtClean="0">
            <a:ln w="12700">
              <a:solidFill>
                <a:schemeClr val="tx2">
                  <a:satMod val="155000"/>
                </a:schemeClr>
              </a:solidFill>
              <a:prstDash val="solid"/>
            </a:ln>
            <a:solidFill>
              <a:srgbClr val="F26522"/>
            </a:solidFill>
            <a:effectLst>
              <a:outerShdw blurRad="41275" dist="20320" dir="1800000" algn="tl" rotWithShape="0">
                <a:srgbClr val="000000">
                  <a:alpha val="40000"/>
                </a:srgbClr>
              </a:outerShdw>
            </a:effectLst>
          </a:endParaRPr>
        </a:p>
        <a:p>
          <a:r>
            <a:rPr lang="en-US" sz="1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SCHOOL</a:t>
          </a:r>
        </a:p>
        <a:p>
          <a:endParaRPr lang="en-US" sz="1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1400" b="1" dirty="0" smtClean="0">
              <a:solidFill>
                <a:schemeClr val="tx2"/>
              </a:solidFill>
            </a:rPr>
            <a:t>Environment</a:t>
          </a:r>
        </a:p>
        <a:p>
          <a:endParaRPr lang="en-US" sz="700" b="1" dirty="0" smtClean="0">
            <a:solidFill>
              <a:schemeClr val="tx2"/>
            </a:solidFill>
          </a:endParaRPr>
        </a:p>
        <a:p>
          <a:r>
            <a:rPr lang="en-US" sz="1400" b="1" dirty="0" smtClean="0">
              <a:solidFill>
                <a:schemeClr val="tx2"/>
              </a:solidFill>
            </a:rPr>
            <a:t>Culture</a:t>
          </a:r>
        </a:p>
        <a:p>
          <a:endParaRPr lang="en-US" sz="700" b="1" dirty="0" smtClean="0">
            <a:solidFill>
              <a:schemeClr val="tx2"/>
            </a:solidFill>
          </a:endParaRPr>
        </a:p>
        <a:p>
          <a:r>
            <a:rPr lang="en-US" sz="1400" b="1" dirty="0" smtClean="0">
              <a:solidFill>
                <a:schemeClr val="tx2"/>
              </a:solidFill>
            </a:rPr>
            <a:t>Policies &amp; Procedures</a:t>
          </a:r>
        </a:p>
        <a:p>
          <a:endParaRPr lang="en-US" sz="2000" b="1" dirty="0">
            <a:solidFill>
              <a:schemeClr val="tx2"/>
            </a:solidFill>
          </a:endParaRPr>
        </a:p>
      </dgm:t>
    </dgm:pt>
    <dgm:pt modelId="{5B16FA1E-2140-49E5-9950-78AEB0C38AC0}" type="parTrans" cxnId="{1015DC41-B35F-444B-A730-0680E441C641}">
      <dgm:prSet/>
      <dgm:spPr/>
      <dgm:t>
        <a:bodyPr/>
        <a:lstStyle/>
        <a:p>
          <a:endParaRPr lang="en-US"/>
        </a:p>
      </dgm:t>
    </dgm:pt>
    <dgm:pt modelId="{1093516E-14F3-4C70-98CE-58779337EC18}" type="sibTrans" cxnId="{1015DC41-B35F-444B-A730-0680E441C641}">
      <dgm:prSet/>
      <dgm:spPr/>
      <dgm:t>
        <a:bodyPr/>
        <a:lstStyle/>
        <a:p>
          <a:endParaRPr lang="en-US"/>
        </a:p>
      </dgm:t>
    </dgm:pt>
    <dgm:pt modelId="{62DC4A07-3FF8-460D-ACA3-049935F99C0C}">
      <dgm:prSet/>
      <dgm:spPr>
        <a:noFill/>
      </dgm:spPr>
      <dgm:t>
        <a:bodyPr/>
        <a:lstStyle/>
        <a:p>
          <a:endParaRPr lang="en-US" dirty="0"/>
        </a:p>
      </dgm:t>
    </dgm:pt>
    <dgm:pt modelId="{787ACAB6-336F-4051-A7FD-1B02F0176720}" type="parTrans" cxnId="{EB938889-5AB2-45BD-85ED-78EB18451E00}">
      <dgm:prSet/>
      <dgm:spPr/>
      <dgm:t>
        <a:bodyPr/>
        <a:lstStyle/>
        <a:p>
          <a:endParaRPr lang="en-US"/>
        </a:p>
      </dgm:t>
    </dgm:pt>
    <dgm:pt modelId="{C3892DA5-E83E-4DFD-9C65-361018633579}" type="sibTrans" cxnId="{EB938889-5AB2-45BD-85ED-78EB18451E00}">
      <dgm:prSet/>
      <dgm:spPr/>
      <dgm:t>
        <a:bodyPr/>
        <a:lstStyle/>
        <a:p>
          <a:endParaRPr lang="en-US"/>
        </a:p>
      </dgm:t>
    </dgm:pt>
    <dgm:pt modelId="{C19CCA30-5C32-4FF1-861F-3573250C4BD5}">
      <dgm:prSet/>
      <dgm:spPr>
        <a:noFill/>
      </dgm:spPr>
      <dgm:t>
        <a:bodyPr/>
        <a:lstStyle/>
        <a:p>
          <a:endParaRPr lang="en-US"/>
        </a:p>
      </dgm:t>
    </dgm:pt>
    <dgm:pt modelId="{CBC4554E-496A-49C5-ADF4-C3D4094F000D}" type="parTrans" cxnId="{E806E60D-222F-40D1-B039-50F2FD3BC799}">
      <dgm:prSet/>
      <dgm:spPr/>
      <dgm:t>
        <a:bodyPr/>
        <a:lstStyle/>
        <a:p>
          <a:endParaRPr lang="en-US"/>
        </a:p>
      </dgm:t>
    </dgm:pt>
    <dgm:pt modelId="{B5FFD69A-17C6-42E6-8898-8C4075275B47}" type="sibTrans" cxnId="{E806E60D-222F-40D1-B039-50F2FD3BC799}">
      <dgm:prSet/>
      <dgm:spPr/>
      <dgm:t>
        <a:bodyPr/>
        <a:lstStyle/>
        <a:p>
          <a:endParaRPr lang="en-US"/>
        </a:p>
      </dgm:t>
    </dgm:pt>
    <dgm:pt modelId="{7FBE5DD5-0732-4EB7-8839-C0A6B3548C09}" type="pres">
      <dgm:prSet presAssocID="{F2F9EEED-851C-4EFF-8A41-36CD3A73FAF4}" presName="Name0" presStyleCnt="0">
        <dgm:presLayoutVars>
          <dgm:chMax val="7"/>
          <dgm:resizeHandles val="exact"/>
        </dgm:presLayoutVars>
      </dgm:prSet>
      <dgm:spPr/>
      <dgm:t>
        <a:bodyPr/>
        <a:lstStyle/>
        <a:p>
          <a:endParaRPr lang="en-US"/>
        </a:p>
      </dgm:t>
    </dgm:pt>
    <dgm:pt modelId="{7E40FCE9-13C1-4743-968E-162500634181}" type="pres">
      <dgm:prSet presAssocID="{F2F9EEED-851C-4EFF-8A41-36CD3A73FAF4}" presName="comp1" presStyleCnt="0"/>
      <dgm:spPr/>
    </dgm:pt>
    <dgm:pt modelId="{F4BD7080-54FA-4AB1-9EE8-2E9171A54582}" type="pres">
      <dgm:prSet presAssocID="{F2F9EEED-851C-4EFF-8A41-36CD3A73FAF4}" presName="circle1" presStyleLbl="node1" presStyleIdx="0" presStyleCnt="4"/>
      <dgm:spPr/>
      <dgm:t>
        <a:bodyPr/>
        <a:lstStyle/>
        <a:p>
          <a:endParaRPr lang="en-US"/>
        </a:p>
      </dgm:t>
    </dgm:pt>
    <dgm:pt modelId="{17DA9414-2E99-4ACC-B699-E20A0F6E1C4E}" type="pres">
      <dgm:prSet presAssocID="{F2F9EEED-851C-4EFF-8A41-36CD3A73FAF4}" presName="c1text" presStyleLbl="node1" presStyleIdx="0" presStyleCnt="4">
        <dgm:presLayoutVars>
          <dgm:bulletEnabled val="1"/>
        </dgm:presLayoutVars>
      </dgm:prSet>
      <dgm:spPr/>
      <dgm:t>
        <a:bodyPr/>
        <a:lstStyle/>
        <a:p>
          <a:endParaRPr lang="en-US"/>
        </a:p>
      </dgm:t>
    </dgm:pt>
    <dgm:pt modelId="{8B276205-CF62-4688-BFEF-FB9BD8D36C2C}" type="pres">
      <dgm:prSet presAssocID="{F2F9EEED-851C-4EFF-8A41-36CD3A73FAF4}" presName="comp2" presStyleCnt="0"/>
      <dgm:spPr/>
    </dgm:pt>
    <dgm:pt modelId="{BDBEEA70-7784-4FDB-AA38-6E55B511AE8B}" type="pres">
      <dgm:prSet presAssocID="{F2F9EEED-851C-4EFF-8A41-36CD3A73FAF4}" presName="circle2" presStyleLbl="node1" presStyleIdx="1" presStyleCnt="4"/>
      <dgm:spPr/>
      <dgm:t>
        <a:bodyPr/>
        <a:lstStyle/>
        <a:p>
          <a:endParaRPr lang="en-US"/>
        </a:p>
      </dgm:t>
    </dgm:pt>
    <dgm:pt modelId="{CB55478C-9F17-47B6-BC92-3069D6031E8E}" type="pres">
      <dgm:prSet presAssocID="{F2F9EEED-851C-4EFF-8A41-36CD3A73FAF4}" presName="c2text" presStyleLbl="node1" presStyleIdx="1" presStyleCnt="4">
        <dgm:presLayoutVars>
          <dgm:bulletEnabled val="1"/>
        </dgm:presLayoutVars>
      </dgm:prSet>
      <dgm:spPr/>
      <dgm:t>
        <a:bodyPr/>
        <a:lstStyle/>
        <a:p>
          <a:endParaRPr lang="en-US"/>
        </a:p>
      </dgm:t>
    </dgm:pt>
    <dgm:pt modelId="{801AB1EE-FFDF-402E-8B23-DA6C4971ABE8}" type="pres">
      <dgm:prSet presAssocID="{F2F9EEED-851C-4EFF-8A41-36CD3A73FAF4}" presName="comp3" presStyleCnt="0"/>
      <dgm:spPr/>
    </dgm:pt>
    <dgm:pt modelId="{22B54A40-29D2-4F5C-B9B9-EABC0D1DAB40}" type="pres">
      <dgm:prSet presAssocID="{F2F9EEED-851C-4EFF-8A41-36CD3A73FAF4}" presName="circle3" presStyleLbl="node1" presStyleIdx="2" presStyleCnt="4"/>
      <dgm:spPr/>
      <dgm:t>
        <a:bodyPr/>
        <a:lstStyle/>
        <a:p>
          <a:endParaRPr lang="en-US"/>
        </a:p>
      </dgm:t>
    </dgm:pt>
    <dgm:pt modelId="{4DF5BA73-5589-4E5A-85AA-E0753D159DE2}" type="pres">
      <dgm:prSet presAssocID="{F2F9EEED-851C-4EFF-8A41-36CD3A73FAF4}" presName="c3text" presStyleLbl="node1" presStyleIdx="2" presStyleCnt="4">
        <dgm:presLayoutVars>
          <dgm:bulletEnabled val="1"/>
        </dgm:presLayoutVars>
      </dgm:prSet>
      <dgm:spPr/>
      <dgm:t>
        <a:bodyPr/>
        <a:lstStyle/>
        <a:p>
          <a:endParaRPr lang="en-US"/>
        </a:p>
      </dgm:t>
    </dgm:pt>
    <dgm:pt modelId="{14440C04-738C-4C4A-8893-F378C55F51F0}" type="pres">
      <dgm:prSet presAssocID="{F2F9EEED-851C-4EFF-8A41-36CD3A73FAF4}" presName="comp4" presStyleCnt="0"/>
      <dgm:spPr/>
    </dgm:pt>
    <dgm:pt modelId="{2E6A2DBA-DA08-45CC-8963-8C81FBD8FD9E}" type="pres">
      <dgm:prSet presAssocID="{F2F9EEED-851C-4EFF-8A41-36CD3A73FAF4}" presName="circle4" presStyleLbl="node1" presStyleIdx="3" presStyleCnt="4"/>
      <dgm:spPr/>
      <dgm:t>
        <a:bodyPr/>
        <a:lstStyle/>
        <a:p>
          <a:endParaRPr lang="en-US"/>
        </a:p>
      </dgm:t>
    </dgm:pt>
    <dgm:pt modelId="{F4A4B244-37C5-45AF-BBF7-A07CE1886BCF}" type="pres">
      <dgm:prSet presAssocID="{F2F9EEED-851C-4EFF-8A41-36CD3A73FAF4}" presName="c4text" presStyleLbl="node1" presStyleIdx="3" presStyleCnt="4">
        <dgm:presLayoutVars>
          <dgm:bulletEnabled val="1"/>
        </dgm:presLayoutVars>
      </dgm:prSet>
      <dgm:spPr/>
      <dgm:t>
        <a:bodyPr/>
        <a:lstStyle/>
        <a:p>
          <a:endParaRPr lang="en-US"/>
        </a:p>
      </dgm:t>
    </dgm:pt>
  </dgm:ptLst>
  <dgm:cxnLst>
    <dgm:cxn modelId="{0CF89286-BE37-46CD-9CE3-5A9A37C9A38D}" type="presOf" srcId="{C19CCA30-5C32-4FF1-861F-3573250C4BD5}" destId="{2E6A2DBA-DA08-45CC-8963-8C81FBD8FD9E}" srcOrd="0" destOrd="0" presId="urn:microsoft.com/office/officeart/2005/8/layout/venn2"/>
    <dgm:cxn modelId="{EB938889-5AB2-45BD-85ED-78EB18451E00}" srcId="{F2F9EEED-851C-4EFF-8A41-36CD3A73FAF4}" destId="{62DC4A07-3FF8-460D-ACA3-049935F99C0C}" srcOrd="2" destOrd="0" parTransId="{787ACAB6-336F-4051-A7FD-1B02F0176720}" sibTransId="{C3892DA5-E83E-4DFD-9C65-361018633579}"/>
    <dgm:cxn modelId="{0C3AB865-26CE-4B00-8D65-3F5F9C449DE0}" srcId="{F2F9EEED-851C-4EFF-8A41-36CD3A73FAF4}" destId="{533E80D9-C195-49CB-A56F-A02096A93460}" srcOrd="0" destOrd="0" parTransId="{9DB4F315-87C3-4649-87AE-BCD2CEFBFBA0}" sibTransId="{F4098A9A-7B6B-4EE1-B4FA-E6B78CD38873}"/>
    <dgm:cxn modelId="{E806E60D-222F-40D1-B039-50F2FD3BC799}" srcId="{F2F9EEED-851C-4EFF-8A41-36CD3A73FAF4}" destId="{C19CCA30-5C32-4FF1-861F-3573250C4BD5}" srcOrd="3" destOrd="0" parTransId="{CBC4554E-496A-49C5-ADF4-C3D4094F000D}" sibTransId="{B5FFD69A-17C6-42E6-8898-8C4075275B47}"/>
    <dgm:cxn modelId="{47027138-3E57-403E-A623-66297E0275A8}" type="presOf" srcId="{C19CCA30-5C32-4FF1-861F-3573250C4BD5}" destId="{F4A4B244-37C5-45AF-BBF7-A07CE1886BCF}" srcOrd="1" destOrd="0" presId="urn:microsoft.com/office/officeart/2005/8/layout/venn2"/>
    <dgm:cxn modelId="{1015DC41-B35F-444B-A730-0680E441C641}" srcId="{F2F9EEED-851C-4EFF-8A41-36CD3A73FAF4}" destId="{BB9D917C-4E14-4118-926A-59532B96D3F9}" srcOrd="1" destOrd="0" parTransId="{5B16FA1E-2140-49E5-9950-78AEB0C38AC0}" sibTransId="{1093516E-14F3-4C70-98CE-58779337EC18}"/>
    <dgm:cxn modelId="{72EB6F7C-1F70-4E32-B3D6-E675C8C8E523}" type="presOf" srcId="{F2F9EEED-851C-4EFF-8A41-36CD3A73FAF4}" destId="{7FBE5DD5-0732-4EB7-8839-C0A6B3548C09}" srcOrd="0" destOrd="0" presId="urn:microsoft.com/office/officeart/2005/8/layout/venn2"/>
    <dgm:cxn modelId="{D962B545-12E7-4786-8CD3-11A78A353062}" type="presOf" srcId="{62DC4A07-3FF8-460D-ACA3-049935F99C0C}" destId="{22B54A40-29D2-4F5C-B9B9-EABC0D1DAB40}" srcOrd="0" destOrd="0" presId="urn:microsoft.com/office/officeart/2005/8/layout/venn2"/>
    <dgm:cxn modelId="{7690383B-ADF7-446F-8D11-3E819AD5829E}" type="presOf" srcId="{BB9D917C-4E14-4118-926A-59532B96D3F9}" destId="{BDBEEA70-7784-4FDB-AA38-6E55B511AE8B}" srcOrd="0" destOrd="0" presId="urn:microsoft.com/office/officeart/2005/8/layout/venn2"/>
    <dgm:cxn modelId="{8B81510D-F618-4B79-97FA-FD8E5E71241B}" type="presOf" srcId="{533E80D9-C195-49CB-A56F-A02096A93460}" destId="{17DA9414-2E99-4ACC-B699-E20A0F6E1C4E}" srcOrd="1" destOrd="0" presId="urn:microsoft.com/office/officeart/2005/8/layout/venn2"/>
    <dgm:cxn modelId="{BE368A55-3C63-45DE-AD65-34952134A634}" type="presOf" srcId="{BB9D917C-4E14-4118-926A-59532B96D3F9}" destId="{CB55478C-9F17-47B6-BC92-3069D6031E8E}" srcOrd="1" destOrd="0" presId="urn:microsoft.com/office/officeart/2005/8/layout/venn2"/>
    <dgm:cxn modelId="{57BEEBB3-F60B-4A4A-A238-D387D69C820E}" type="presOf" srcId="{533E80D9-C195-49CB-A56F-A02096A93460}" destId="{F4BD7080-54FA-4AB1-9EE8-2E9171A54582}" srcOrd="0" destOrd="0" presId="urn:microsoft.com/office/officeart/2005/8/layout/venn2"/>
    <dgm:cxn modelId="{BAB57876-BAD6-47B5-A7B9-B182E39117D5}" type="presOf" srcId="{62DC4A07-3FF8-460D-ACA3-049935F99C0C}" destId="{4DF5BA73-5589-4E5A-85AA-E0753D159DE2}" srcOrd="1" destOrd="0" presId="urn:microsoft.com/office/officeart/2005/8/layout/venn2"/>
    <dgm:cxn modelId="{CF7E071A-B371-4678-915A-D2B088AEA921}" type="presParOf" srcId="{7FBE5DD5-0732-4EB7-8839-C0A6B3548C09}" destId="{7E40FCE9-13C1-4743-968E-162500634181}" srcOrd="0" destOrd="0" presId="urn:microsoft.com/office/officeart/2005/8/layout/venn2"/>
    <dgm:cxn modelId="{2B44B862-5866-4F71-9C81-17CC120A3358}" type="presParOf" srcId="{7E40FCE9-13C1-4743-968E-162500634181}" destId="{F4BD7080-54FA-4AB1-9EE8-2E9171A54582}" srcOrd="0" destOrd="0" presId="urn:microsoft.com/office/officeart/2005/8/layout/venn2"/>
    <dgm:cxn modelId="{AAEC8D23-345F-450A-983B-35E959BF87D2}" type="presParOf" srcId="{7E40FCE9-13C1-4743-968E-162500634181}" destId="{17DA9414-2E99-4ACC-B699-E20A0F6E1C4E}" srcOrd="1" destOrd="0" presId="urn:microsoft.com/office/officeart/2005/8/layout/venn2"/>
    <dgm:cxn modelId="{67835C04-06E4-4462-BD7E-FC0F3AAE9963}" type="presParOf" srcId="{7FBE5DD5-0732-4EB7-8839-C0A6B3548C09}" destId="{8B276205-CF62-4688-BFEF-FB9BD8D36C2C}" srcOrd="1" destOrd="0" presId="urn:microsoft.com/office/officeart/2005/8/layout/venn2"/>
    <dgm:cxn modelId="{E93A62B6-FD19-449F-8FF7-395C111108D7}" type="presParOf" srcId="{8B276205-CF62-4688-BFEF-FB9BD8D36C2C}" destId="{BDBEEA70-7784-4FDB-AA38-6E55B511AE8B}" srcOrd="0" destOrd="0" presId="urn:microsoft.com/office/officeart/2005/8/layout/venn2"/>
    <dgm:cxn modelId="{4D5BB5C6-AB6E-41C3-BA74-CF2FF6CCE297}" type="presParOf" srcId="{8B276205-CF62-4688-BFEF-FB9BD8D36C2C}" destId="{CB55478C-9F17-47B6-BC92-3069D6031E8E}" srcOrd="1" destOrd="0" presId="urn:microsoft.com/office/officeart/2005/8/layout/venn2"/>
    <dgm:cxn modelId="{D7C1270C-D1DF-413A-BBC5-E5B543AD232E}" type="presParOf" srcId="{7FBE5DD5-0732-4EB7-8839-C0A6B3548C09}" destId="{801AB1EE-FFDF-402E-8B23-DA6C4971ABE8}" srcOrd="2" destOrd="0" presId="urn:microsoft.com/office/officeart/2005/8/layout/venn2"/>
    <dgm:cxn modelId="{DE61CC2D-D4D9-41CA-897C-E82E22493E66}" type="presParOf" srcId="{801AB1EE-FFDF-402E-8B23-DA6C4971ABE8}" destId="{22B54A40-29D2-4F5C-B9B9-EABC0D1DAB40}" srcOrd="0" destOrd="0" presId="urn:microsoft.com/office/officeart/2005/8/layout/venn2"/>
    <dgm:cxn modelId="{6BB2E92D-191B-473F-8B69-54CD133AB997}" type="presParOf" srcId="{801AB1EE-FFDF-402E-8B23-DA6C4971ABE8}" destId="{4DF5BA73-5589-4E5A-85AA-E0753D159DE2}" srcOrd="1" destOrd="0" presId="urn:microsoft.com/office/officeart/2005/8/layout/venn2"/>
    <dgm:cxn modelId="{D830A89F-529C-42A8-AC57-2B9AE4DAA515}" type="presParOf" srcId="{7FBE5DD5-0732-4EB7-8839-C0A6B3548C09}" destId="{14440C04-738C-4C4A-8893-F378C55F51F0}" srcOrd="3" destOrd="0" presId="urn:microsoft.com/office/officeart/2005/8/layout/venn2"/>
    <dgm:cxn modelId="{F0C9AEDB-AD5C-42A9-80E4-58D7B8B1537B}" type="presParOf" srcId="{14440C04-738C-4C4A-8893-F378C55F51F0}" destId="{2E6A2DBA-DA08-45CC-8963-8C81FBD8FD9E}" srcOrd="0" destOrd="0" presId="urn:microsoft.com/office/officeart/2005/8/layout/venn2"/>
    <dgm:cxn modelId="{D3816101-B16C-4EB1-AB84-6729BC4A63DE}" type="presParOf" srcId="{14440C04-738C-4C4A-8893-F378C55F51F0}" destId="{F4A4B244-37C5-45AF-BBF7-A07CE1886BCF}"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rgbClr val="FF6600"/>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chemeClr val="accent1"/>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9515F62F-EF7C-478D-9DA7-4FBE95A28433}" srcId="{B3E896ED-991A-4533-AEDA-EB6D679A601B}" destId="{134B184A-2806-414B-B06E-2A23A8E5F48D}" srcOrd="2" destOrd="0" parTransId="{5C145022-1639-452A-8EA7-591598718A4C}" sibTransId="{601736AD-5527-4806-AC12-376CD73213EC}"/>
    <dgm:cxn modelId="{D34FFA08-0499-4700-B5CF-00621FF03390}" srcId="{B3E896ED-991A-4533-AEDA-EB6D679A601B}" destId="{E29DA794-2A2F-47E0-9307-DADAFDFA7CAA}" srcOrd="3" destOrd="0" parTransId="{280FB870-124C-4771-9C17-BC4ECB8FB981}" sibTransId="{412473CF-AF73-454F-BDC7-16683FD6F6B6}"/>
    <dgm:cxn modelId="{5ACDE236-44A3-49A2-A343-2CF534A94C91}" type="presOf" srcId="{B3E896ED-991A-4533-AEDA-EB6D679A601B}" destId="{34018393-80D0-4046-B450-88A433CF38A7}" srcOrd="0" destOrd="0" presId="urn:microsoft.com/office/officeart/2005/8/layout/chevron1"/>
    <dgm:cxn modelId="{7F12886F-B17D-4069-9FED-5C6566F0834A}" type="presOf" srcId="{134B184A-2806-414B-B06E-2A23A8E5F48D}" destId="{2AC2F235-0EE0-46E7-A9A8-2FF1DF7C3EC4}" srcOrd="0" destOrd="0" presId="urn:microsoft.com/office/officeart/2005/8/layout/chevron1"/>
    <dgm:cxn modelId="{DC5AE2B2-2B31-42B3-B4AB-4F8C86FA5753}" srcId="{B3E896ED-991A-4533-AEDA-EB6D679A601B}" destId="{D85F3371-1900-45E9-A48D-53D7A2DC4C40}" srcOrd="1" destOrd="0" parTransId="{FC90950D-28A4-42A3-879E-494B2D020045}" sibTransId="{00EF6663-2DD0-4884-92D1-D17969D73EC4}"/>
    <dgm:cxn modelId="{9E667404-44CA-4E59-8A43-E7BC84645D62}" type="presOf" srcId="{E90A861D-9562-48F5-9764-7EF27ED62408}" destId="{56136D3E-E31F-4130-A000-B0A8FCC3EB70}"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1CC90DC8-9EB1-4B4F-99AD-A65A952F7A9C}" type="presOf" srcId="{D85F3371-1900-45E9-A48D-53D7A2DC4C40}" destId="{829B3640-3E6A-4A06-9BC1-6ADD1F64B4A0}" srcOrd="0" destOrd="0" presId="urn:microsoft.com/office/officeart/2005/8/layout/chevron1"/>
    <dgm:cxn modelId="{02955A24-A6B7-491B-A5CB-4147C1910AE9}" type="presOf" srcId="{E29DA794-2A2F-47E0-9307-DADAFDFA7CAA}" destId="{D4386C5A-6684-4B72-8F4A-46CC0864811B}" srcOrd="0" destOrd="0" presId="urn:microsoft.com/office/officeart/2005/8/layout/chevron1"/>
    <dgm:cxn modelId="{3AF0364F-7E6D-48A9-8BF4-AEB61196A99B}" type="presParOf" srcId="{34018393-80D0-4046-B450-88A433CF38A7}" destId="{56136D3E-E31F-4130-A000-B0A8FCC3EB70}" srcOrd="0" destOrd="0" presId="urn:microsoft.com/office/officeart/2005/8/layout/chevron1"/>
    <dgm:cxn modelId="{2A5CC1C3-B112-495F-8A71-E6E15F3E5E60}" type="presParOf" srcId="{34018393-80D0-4046-B450-88A433CF38A7}" destId="{41472412-741A-4B42-8074-5DB19AFAD1A4}" srcOrd="1" destOrd="0" presId="urn:microsoft.com/office/officeart/2005/8/layout/chevron1"/>
    <dgm:cxn modelId="{C09284D4-B803-41BF-8409-559BF3BBAD5B}" type="presParOf" srcId="{34018393-80D0-4046-B450-88A433CF38A7}" destId="{829B3640-3E6A-4A06-9BC1-6ADD1F64B4A0}" srcOrd="2" destOrd="0" presId="urn:microsoft.com/office/officeart/2005/8/layout/chevron1"/>
    <dgm:cxn modelId="{416D8BD4-FF2F-4263-A4C2-5F88AC68EEAE}" type="presParOf" srcId="{34018393-80D0-4046-B450-88A433CF38A7}" destId="{88EE8980-855C-4A65-A2DE-FE3443E89406}" srcOrd="3" destOrd="0" presId="urn:microsoft.com/office/officeart/2005/8/layout/chevron1"/>
    <dgm:cxn modelId="{80A756E1-02B3-4387-ADB5-FC0BB9E44ABB}" type="presParOf" srcId="{34018393-80D0-4046-B450-88A433CF38A7}" destId="{2AC2F235-0EE0-46E7-A9A8-2FF1DF7C3EC4}" srcOrd="4" destOrd="0" presId="urn:microsoft.com/office/officeart/2005/8/layout/chevron1"/>
    <dgm:cxn modelId="{1D5CFF0E-5DE3-4912-94FA-4EACE0597946}" type="presParOf" srcId="{34018393-80D0-4046-B450-88A433CF38A7}" destId="{0CBF7A43-ADCD-4981-B860-DAF1B5DFFBB0}" srcOrd="5" destOrd="0" presId="urn:microsoft.com/office/officeart/2005/8/layout/chevron1"/>
    <dgm:cxn modelId="{B81A4874-00B0-42BC-A6BD-4780042FC9DF}"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2F9EEED-851C-4EFF-8A41-36CD3A73FAF4}" type="doc">
      <dgm:prSet loTypeId="urn:microsoft.com/office/officeart/2005/8/layout/venn2" loCatId="relationship" qsTypeId="urn:microsoft.com/office/officeart/2005/8/quickstyle/simple5" qsCatId="simple" csTypeId="urn:microsoft.com/office/officeart/2005/8/colors/accent1_2" csCatId="accent1" phldr="1"/>
      <dgm:spPr/>
      <dgm:t>
        <a:bodyPr/>
        <a:lstStyle/>
        <a:p>
          <a:endParaRPr lang="en-US"/>
        </a:p>
      </dgm:t>
    </dgm:pt>
    <dgm:pt modelId="{533E80D9-C195-49CB-A56F-A02096A93460}">
      <dgm:prSet phldrT="[Text]" custT="1"/>
      <dgm:spPr/>
      <dgm:t>
        <a:bodyPr/>
        <a:lstStyle/>
        <a:p>
          <a:endParaRPr lang="en-US" sz="1100" b="0" cap="none" spc="0" dirty="0" smtClean="0">
            <a:ln w="18415" cmpd="sng">
              <a:prstDash val="solid"/>
            </a:ln>
            <a:effectLst>
              <a:outerShdw blurRad="63500" dir="3600000" algn="tl" rotWithShape="0">
                <a:srgbClr val="000000">
                  <a:alpha val="70000"/>
                </a:srgbClr>
              </a:outerShdw>
            </a:effectLst>
          </a:endParaRPr>
        </a:p>
        <a:p>
          <a:endParaRPr lang="en-US" sz="1100" b="0" cap="none" spc="0" dirty="0" smtClean="0">
            <a:ln w="18415" cmpd="sng">
              <a:prstDash val="solid"/>
            </a:ln>
            <a:effectLst>
              <a:outerShdw blurRad="63500" dir="3600000" algn="tl" rotWithShape="0">
                <a:srgbClr val="000000">
                  <a:alpha val="70000"/>
                </a:srgbClr>
              </a:outerShdw>
            </a:effectLst>
          </a:endParaRPr>
        </a:p>
        <a:p>
          <a:endParaRPr lang="en-US" sz="1100" b="0" cap="none" spc="0" dirty="0" smtClean="0">
            <a:ln w="18415" cmpd="sng">
              <a:prstDash val="solid"/>
            </a:ln>
            <a:effectLst>
              <a:outerShdw blurRad="63500" dir="3600000" algn="tl" rotWithShape="0">
                <a:srgbClr val="000000">
                  <a:alpha val="70000"/>
                </a:srgbClr>
              </a:outerShdw>
            </a:effectLst>
          </a:endParaRPr>
        </a:p>
        <a:p>
          <a:endParaRPr lang="en-US" sz="1100" b="0" cap="none" spc="0" dirty="0" smtClean="0">
            <a:ln w="18415" cmpd="sng">
              <a:prstDash val="solid"/>
            </a:ln>
            <a:effectLst>
              <a:outerShdw blurRad="63500" dir="3600000" algn="tl" rotWithShape="0">
                <a:srgbClr val="000000">
                  <a:alpha val="70000"/>
                </a:srgbClr>
              </a:outerShdw>
            </a:effectLst>
          </a:endParaRPr>
        </a:p>
        <a:p>
          <a:endParaRPr lang="en-US" sz="1100" b="0" cap="none" spc="0" dirty="0" smtClean="0">
            <a:ln w="18415" cmpd="sng">
              <a:prstDash val="solid"/>
            </a:ln>
            <a:effectLst>
              <a:outerShdw blurRad="63500" dir="3600000" algn="tl" rotWithShape="0">
                <a:srgbClr val="000000">
                  <a:alpha val="70000"/>
                </a:srgbClr>
              </a:outerShdw>
            </a:effectLst>
          </a:endParaRPr>
        </a:p>
        <a:p>
          <a:endParaRPr lang="en-US" sz="1100" b="0" cap="none" spc="0" dirty="0" smtClean="0">
            <a:ln w="18415" cmpd="sng">
              <a:prstDash val="solid"/>
            </a:ln>
            <a:effectLst>
              <a:outerShdw blurRad="63500" dir="3600000" algn="tl" rotWithShape="0">
                <a:srgbClr val="000000">
                  <a:alpha val="70000"/>
                </a:srgbClr>
              </a:outerShdw>
            </a:effectLst>
          </a:endParaRPr>
        </a:p>
        <a:p>
          <a:endParaRPr lang="en-US" sz="1100" b="0" cap="none" spc="0" dirty="0" smtClean="0">
            <a:ln w="18415" cmpd="sng">
              <a:prstDash val="solid"/>
            </a:ln>
            <a:effectLst>
              <a:outerShdw blurRad="63500" dir="3600000" algn="tl" rotWithShape="0">
                <a:srgbClr val="000000">
                  <a:alpha val="70000"/>
                </a:srgbClr>
              </a:outerShdw>
            </a:effectLst>
          </a:endParaRPr>
        </a:p>
        <a:p>
          <a:endParaRPr lang="en-US" sz="1100" b="0" cap="none" spc="0" dirty="0" smtClean="0">
            <a:ln w="18415" cmpd="sng">
              <a:prstDash val="solid"/>
            </a:ln>
            <a:effectLst>
              <a:outerShdw blurRad="63500" dir="3600000" algn="tl" rotWithShape="0">
                <a:srgbClr val="000000">
                  <a:alpha val="70000"/>
                </a:srgbClr>
              </a:outerShdw>
            </a:effectLst>
          </a:endParaRPr>
        </a:p>
        <a:p>
          <a:r>
            <a:rPr lang="en-US"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COMMUNITY</a:t>
          </a:r>
        </a:p>
        <a:p>
          <a:endParaRPr lang="en-US" sz="1100" b="0" cap="none" spc="0" dirty="0" smtClean="0">
            <a:ln w="18415" cmpd="sng">
              <a:prstDash val="solid"/>
            </a:ln>
            <a:solidFill>
              <a:schemeClr val="tx2"/>
            </a:solidFill>
            <a:effectLst>
              <a:outerShdw blurRad="63500" dir="3600000" algn="tl" rotWithShape="0">
                <a:srgbClr val="000000">
                  <a:alpha val="70000"/>
                </a:srgbClr>
              </a:outerShdw>
            </a:effectLst>
          </a:endParaRPr>
        </a:p>
        <a:p>
          <a:r>
            <a:rPr lang="en-US" sz="1400" b="1" dirty="0" smtClean="0">
              <a:solidFill>
                <a:schemeClr val="tx2"/>
              </a:solidFill>
            </a:rPr>
            <a:t>Community Risk and Protective Factors</a:t>
          </a:r>
        </a:p>
        <a:p>
          <a:endParaRPr lang="en-US" sz="1400" b="1" dirty="0" smtClean="0">
            <a:solidFill>
              <a:schemeClr val="tx2"/>
            </a:solidFill>
          </a:endParaRPr>
        </a:p>
        <a:p>
          <a:r>
            <a:rPr lang="en-US" sz="1400" b="1" dirty="0" smtClean="0">
              <a:solidFill>
                <a:schemeClr val="tx2"/>
              </a:solidFill>
            </a:rPr>
            <a:t>Community Youth Development Opportunities</a:t>
          </a:r>
          <a:endParaRPr lang="en-US" sz="1400" b="1" dirty="0">
            <a:solidFill>
              <a:schemeClr val="tx2"/>
            </a:solidFill>
          </a:endParaRPr>
        </a:p>
      </dgm:t>
    </dgm:pt>
    <dgm:pt modelId="{9DB4F315-87C3-4649-87AE-BCD2CEFBFBA0}" type="parTrans" cxnId="{0C3AB865-26CE-4B00-8D65-3F5F9C449DE0}">
      <dgm:prSet/>
      <dgm:spPr/>
      <dgm:t>
        <a:bodyPr/>
        <a:lstStyle/>
        <a:p>
          <a:endParaRPr lang="en-US"/>
        </a:p>
      </dgm:t>
    </dgm:pt>
    <dgm:pt modelId="{F4098A9A-7B6B-4EE1-B4FA-E6B78CD38873}" type="sibTrans" cxnId="{0C3AB865-26CE-4B00-8D65-3F5F9C449DE0}">
      <dgm:prSet/>
      <dgm:spPr/>
      <dgm:t>
        <a:bodyPr/>
        <a:lstStyle/>
        <a:p>
          <a:endParaRPr lang="en-US"/>
        </a:p>
      </dgm:t>
    </dgm:pt>
    <dgm:pt modelId="{62DC4A07-3FF8-460D-ACA3-049935F99C0C}">
      <dgm:prSet/>
      <dgm:spPr>
        <a:noFill/>
      </dgm:spPr>
      <dgm:t>
        <a:bodyPr/>
        <a:lstStyle/>
        <a:p>
          <a:endParaRPr lang="en-US" dirty="0"/>
        </a:p>
      </dgm:t>
    </dgm:pt>
    <dgm:pt modelId="{787ACAB6-336F-4051-A7FD-1B02F0176720}" type="parTrans" cxnId="{EB938889-5AB2-45BD-85ED-78EB18451E00}">
      <dgm:prSet/>
      <dgm:spPr/>
      <dgm:t>
        <a:bodyPr/>
        <a:lstStyle/>
        <a:p>
          <a:endParaRPr lang="en-US"/>
        </a:p>
      </dgm:t>
    </dgm:pt>
    <dgm:pt modelId="{C3892DA5-E83E-4DFD-9C65-361018633579}" type="sibTrans" cxnId="{EB938889-5AB2-45BD-85ED-78EB18451E00}">
      <dgm:prSet/>
      <dgm:spPr/>
      <dgm:t>
        <a:bodyPr/>
        <a:lstStyle/>
        <a:p>
          <a:endParaRPr lang="en-US"/>
        </a:p>
      </dgm:t>
    </dgm:pt>
    <dgm:pt modelId="{C19CCA30-5C32-4FF1-861F-3573250C4BD5}">
      <dgm:prSet/>
      <dgm:spPr>
        <a:noFill/>
      </dgm:spPr>
      <dgm:t>
        <a:bodyPr/>
        <a:lstStyle/>
        <a:p>
          <a:endParaRPr lang="en-US" dirty="0"/>
        </a:p>
      </dgm:t>
    </dgm:pt>
    <dgm:pt modelId="{CBC4554E-496A-49C5-ADF4-C3D4094F000D}" type="parTrans" cxnId="{E806E60D-222F-40D1-B039-50F2FD3BC799}">
      <dgm:prSet/>
      <dgm:spPr/>
      <dgm:t>
        <a:bodyPr/>
        <a:lstStyle/>
        <a:p>
          <a:endParaRPr lang="en-US"/>
        </a:p>
      </dgm:t>
    </dgm:pt>
    <dgm:pt modelId="{B5FFD69A-17C6-42E6-8898-8C4075275B47}" type="sibTrans" cxnId="{E806E60D-222F-40D1-B039-50F2FD3BC799}">
      <dgm:prSet/>
      <dgm:spPr/>
      <dgm:t>
        <a:bodyPr/>
        <a:lstStyle/>
        <a:p>
          <a:endParaRPr lang="en-US"/>
        </a:p>
      </dgm:t>
    </dgm:pt>
    <dgm:pt modelId="{7FBE5DD5-0732-4EB7-8839-C0A6B3548C09}" type="pres">
      <dgm:prSet presAssocID="{F2F9EEED-851C-4EFF-8A41-36CD3A73FAF4}" presName="Name0" presStyleCnt="0">
        <dgm:presLayoutVars>
          <dgm:chMax val="7"/>
          <dgm:resizeHandles val="exact"/>
        </dgm:presLayoutVars>
      </dgm:prSet>
      <dgm:spPr/>
      <dgm:t>
        <a:bodyPr/>
        <a:lstStyle/>
        <a:p>
          <a:endParaRPr lang="en-US"/>
        </a:p>
      </dgm:t>
    </dgm:pt>
    <dgm:pt modelId="{7E40FCE9-13C1-4743-968E-162500634181}" type="pres">
      <dgm:prSet presAssocID="{F2F9EEED-851C-4EFF-8A41-36CD3A73FAF4}" presName="comp1" presStyleCnt="0"/>
      <dgm:spPr/>
      <dgm:t>
        <a:bodyPr/>
        <a:lstStyle/>
        <a:p>
          <a:endParaRPr lang="en-US"/>
        </a:p>
      </dgm:t>
    </dgm:pt>
    <dgm:pt modelId="{F4BD7080-54FA-4AB1-9EE8-2E9171A54582}" type="pres">
      <dgm:prSet presAssocID="{F2F9EEED-851C-4EFF-8A41-36CD3A73FAF4}" presName="circle1" presStyleLbl="node1" presStyleIdx="0" presStyleCnt="3"/>
      <dgm:spPr/>
      <dgm:t>
        <a:bodyPr/>
        <a:lstStyle/>
        <a:p>
          <a:endParaRPr lang="en-US"/>
        </a:p>
      </dgm:t>
    </dgm:pt>
    <dgm:pt modelId="{17DA9414-2E99-4ACC-B699-E20A0F6E1C4E}" type="pres">
      <dgm:prSet presAssocID="{F2F9EEED-851C-4EFF-8A41-36CD3A73FAF4}" presName="c1text" presStyleLbl="node1" presStyleIdx="0" presStyleCnt="3">
        <dgm:presLayoutVars>
          <dgm:bulletEnabled val="1"/>
        </dgm:presLayoutVars>
      </dgm:prSet>
      <dgm:spPr/>
      <dgm:t>
        <a:bodyPr/>
        <a:lstStyle/>
        <a:p>
          <a:endParaRPr lang="en-US"/>
        </a:p>
      </dgm:t>
    </dgm:pt>
    <dgm:pt modelId="{8B276205-CF62-4688-BFEF-FB9BD8D36C2C}" type="pres">
      <dgm:prSet presAssocID="{F2F9EEED-851C-4EFF-8A41-36CD3A73FAF4}" presName="comp2" presStyleCnt="0"/>
      <dgm:spPr/>
      <dgm:t>
        <a:bodyPr/>
        <a:lstStyle/>
        <a:p>
          <a:endParaRPr lang="en-US"/>
        </a:p>
      </dgm:t>
    </dgm:pt>
    <dgm:pt modelId="{BDBEEA70-7784-4FDB-AA38-6E55B511AE8B}" type="pres">
      <dgm:prSet presAssocID="{F2F9EEED-851C-4EFF-8A41-36CD3A73FAF4}" presName="circle2" presStyleLbl="node1" presStyleIdx="1" presStyleCnt="3"/>
      <dgm:spPr/>
      <dgm:t>
        <a:bodyPr/>
        <a:lstStyle/>
        <a:p>
          <a:endParaRPr lang="en-US"/>
        </a:p>
      </dgm:t>
    </dgm:pt>
    <dgm:pt modelId="{CB55478C-9F17-47B6-BC92-3069D6031E8E}" type="pres">
      <dgm:prSet presAssocID="{F2F9EEED-851C-4EFF-8A41-36CD3A73FAF4}" presName="c2text" presStyleLbl="node1" presStyleIdx="1" presStyleCnt="3">
        <dgm:presLayoutVars>
          <dgm:bulletEnabled val="1"/>
        </dgm:presLayoutVars>
      </dgm:prSet>
      <dgm:spPr/>
      <dgm:t>
        <a:bodyPr/>
        <a:lstStyle/>
        <a:p>
          <a:endParaRPr lang="en-US"/>
        </a:p>
      </dgm:t>
    </dgm:pt>
    <dgm:pt modelId="{801AB1EE-FFDF-402E-8B23-DA6C4971ABE8}" type="pres">
      <dgm:prSet presAssocID="{F2F9EEED-851C-4EFF-8A41-36CD3A73FAF4}" presName="comp3" presStyleCnt="0"/>
      <dgm:spPr/>
      <dgm:t>
        <a:bodyPr/>
        <a:lstStyle/>
        <a:p>
          <a:endParaRPr lang="en-US"/>
        </a:p>
      </dgm:t>
    </dgm:pt>
    <dgm:pt modelId="{22B54A40-29D2-4F5C-B9B9-EABC0D1DAB40}" type="pres">
      <dgm:prSet presAssocID="{F2F9EEED-851C-4EFF-8A41-36CD3A73FAF4}" presName="circle3" presStyleLbl="node1" presStyleIdx="2" presStyleCnt="3"/>
      <dgm:spPr/>
      <dgm:t>
        <a:bodyPr/>
        <a:lstStyle/>
        <a:p>
          <a:endParaRPr lang="en-US"/>
        </a:p>
      </dgm:t>
    </dgm:pt>
    <dgm:pt modelId="{4DF5BA73-5589-4E5A-85AA-E0753D159DE2}" type="pres">
      <dgm:prSet presAssocID="{F2F9EEED-851C-4EFF-8A41-36CD3A73FAF4}" presName="c3text" presStyleLbl="node1" presStyleIdx="2" presStyleCnt="3">
        <dgm:presLayoutVars>
          <dgm:bulletEnabled val="1"/>
        </dgm:presLayoutVars>
      </dgm:prSet>
      <dgm:spPr/>
      <dgm:t>
        <a:bodyPr/>
        <a:lstStyle/>
        <a:p>
          <a:endParaRPr lang="en-US"/>
        </a:p>
      </dgm:t>
    </dgm:pt>
  </dgm:ptLst>
  <dgm:cxnLst>
    <dgm:cxn modelId="{9FC4FFAC-D045-4310-9256-F0573C730DA2}" type="presOf" srcId="{62DC4A07-3FF8-460D-ACA3-049935F99C0C}" destId="{BDBEEA70-7784-4FDB-AA38-6E55B511AE8B}" srcOrd="0" destOrd="0" presId="urn:microsoft.com/office/officeart/2005/8/layout/venn2"/>
    <dgm:cxn modelId="{EB938889-5AB2-45BD-85ED-78EB18451E00}" srcId="{F2F9EEED-851C-4EFF-8A41-36CD3A73FAF4}" destId="{62DC4A07-3FF8-460D-ACA3-049935F99C0C}" srcOrd="1" destOrd="0" parTransId="{787ACAB6-336F-4051-A7FD-1B02F0176720}" sibTransId="{C3892DA5-E83E-4DFD-9C65-361018633579}"/>
    <dgm:cxn modelId="{0C3AB865-26CE-4B00-8D65-3F5F9C449DE0}" srcId="{F2F9EEED-851C-4EFF-8A41-36CD3A73FAF4}" destId="{533E80D9-C195-49CB-A56F-A02096A93460}" srcOrd="0" destOrd="0" parTransId="{9DB4F315-87C3-4649-87AE-BCD2CEFBFBA0}" sibTransId="{F4098A9A-7B6B-4EE1-B4FA-E6B78CD38873}"/>
    <dgm:cxn modelId="{E806E60D-222F-40D1-B039-50F2FD3BC799}" srcId="{F2F9EEED-851C-4EFF-8A41-36CD3A73FAF4}" destId="{C19CCA30-5C32-4FF1-861F-3573250C4BD5}" srcOrd="2" destOrd="0" parTransId="{CBC4554E-496A-49C5-ADF4-C3D4094F000D}" sibTransId="{B5FFD69A-17C6-42E6-8898-8C4075275B47}"/>
    <dgm:cxn modelId="{6B8BA1C0-0F46-4A4A-924B-B1F51E47EE23}" type="presOf" srcId="{C19CCA30-5C32-4FF1-861F-3573250C4BD5}" destId="{22B54A40-29D2-4F5C-B9B9-EABC0D1DAB40}" srcOrd="0" destOrd="0" presId="urn:microsoft.com/office/officeart/2005/8/layout/venn2"/>
    <dgm:cxn modelId="{68FE45CE-04BA-4957-94B3-966E883E6F7D}" type="presOf" srcId="{C19CCA30-5C32-4FF1-861F-3573250C4BD5}" destId="{4DF5BA73-5589-4E5A-85AA-E0753D159DE2}" srcOrd="1" destOrd="0" presId="urn:microsoft.com/office/officeart/2005/8/layout/venn2"/>
    <dgm:cxn modelId="{A27B4DA5-8CD8-4DAE-9D5F-828CCCF5BED4}" type="presOf" srcId="{533E80D9-C195-49CB-A56F-A02096A93460}" destId="{F4BD7080-54FA-4AB1-9EE8-2E9171A54582}" srcOrd="0" destOrd="0" presId="urn:microsoft.com/office/officeart/2005/8/layout/venn2"/>
    <dgm:cxn modelId="{FCBD1084-33C4-41A6-B412-DE704D82B66C}" type="presOf" srcId="{533E80D9-C195-49CB-A56F-A02096A93460}" destId="{17DA9414-2E99-4ACC-B699-E20A0F6E1C4E}" srcOrd="1" destOrd="0" presId="urn:microsoft.com/office/officeart/2005/8/layout/venn2"/>
    <dgm:cxn modelId="{B158778D-8189-4BA5-8636-4B2F6492A6E3}" type="presOf" srcId="{F2F9EEED-851C-4EFF-8A41-36CD3A73FAF4}" destId="{7FBE5DD5-0732-4EB7-8839-C0A6B3548C09}" srcOrd="0" destOrd="0" presId="urn:microsoft.com/office/officeart/2005/8/layout/venn2"/>
    <dgm:cxn modelId="{C80CF357-0082-4B85-A66F-94506AE02C94}" type="presOf" srcId="{62DC4A07-3FF8-460D-ACA3-049935F99C0C}" destId="{CB55478C-9F17-47B6-BC92-3069D6031E8E}" srcOrd="1" destOrd="0" presId="urn:microsoft.com/office/officeart/2005/8/layout/venn2"/>
    <dgm:cxn modelId="{EB8F9B44-AEF8-4FA8-95F0-4C7F78E9FC63}" type="presParOf" srcId="{7FBE5DD5-0732-4EB7-8839-C0A6B3548C09}" destId="{7E40FCE9-13C1-4743-968E-162500634181}" srcOrd="0" destOrd="0" presId="urn:microsoft.com/office/officeart/2005/8/layout/venn2"/>
    <dgm:cxn modelId="{E36466B2-DECC-4F74-A205-1DD5228383F0}" type="presParOf" srcId="{7E40FCE9-13C1-4743-968E-162500634181}" destId="{F4BD7080-54FA-4AB1-9EE8-2E9171A54582}" srcOrd="0" destOrd="0" presId="urn:microsoft.com/office/officeart/2005/8/layout/venn2"/>
    <dgm:cxn modelId="{CAC4BC03-2420-4E5D-B324-04EA7A62D5CD}" type="presParOf" srcId="{7E40FCE9-13C1-4743-968E-162500634181}" destId="{17DA9414-2E99-4ACC-B699-E20A0F6E1C4E}" srcOrd="1" destOrd="0" presId="urn:microsoft.com/office/officeart/2005/8/layout/venn2"/>
    <dgm:cxn modelId="{DD9954A1-4A4E-4A96-9BBA-E7F10AF12273}" type="presParOf" srcId="{7FBE5DD5-0732-4EB7-8839-C0A6B3548C09}" destId="{8B276205-CF62-4688-BFEF-FB9BD8D36C2C}" srcOrd="1" destOrd="0" presId="urn:microsoft.com/office/officeart/2005/8/layout/venn2"/>
    <dgm:cxn modelId="{5BC89939-06AD-452F-8F2B-C1D70246436A}" type="presParOf" srcId="{8B276205-CF62-4688-BFEF-FB9BD8D36C2C}" destId="{BDBEEA70-7784-4FDB-AA38-6E55B511AE8B}" srcOrd="0" destOrd="0" presId="urn:microsoft.com/office/officeart/2005/8/layout/venn2"/>
    <dgm:cxn modelId="{B32C31A0-328F-4DD2-A651-0680D4C8064B}" type="presParOf" srcId="{8B276205-CF62-4688-BFEF-FB9BD8D36C2C}" destId="{CB55478C-9F17-47B6-BC92-3069D6031E8E}" srcOrd="1" destOrd="0" presId="urn:microsoft.com/office/officeart/2005/8/layout/venn2"/>
    <dgm:cxn modelId="{F7E4BF0B-568D-48C7-AF18-DB757CEA0615}" type="presParOf" srcId="{7FBE5DD5-0732-4EB7-8839-C0A6B3548C09}" destId="{801AB1EE-FFDF-402E-8B23-DA6C4971ABE8}" srcOrd="2" destOrd="0" presId="urn:microsoft.com/office/officeart/2005/8/layout/venn2"/>
    <dgm:cxn modelId="{62935837-8C71-4CA7-BF13-5F749D6ED811}" type="presParOf" srcId="{801AB1EE-FFDF-402E-8B23-DA6C4971ABE8}" destId="{22B54A40-29D2-4F5C-B9B9-EABC0D1DAB40}" srcOrd="0" destOrd="0" presId="urn:microsoft.com/office/officeart/2005/8/layout/venn2"/>
    <dgm:cxn modelId="{FDDF1AD0-A8E7-4754-A20D-2A9352460CBE}" type="presParOf" srcId="{801AB1EE-FFDF-402E-8B23-DA6C4971ABE8}" destId="{4DF5BA73-5589-4E5A-85AA-E0753D159DE2}"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3B1267-05F8-4C21-98E3-41FEAF7B7646}"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1A92D8CD-9DA7-496A-A1E2-364AE98C533A}">
      <dgm:prSet phldrT="[Text]"/>
      <dgm:spPr>
        <a:solidFill>
          <a:srgbClr val="FF6600"/>
        </a:solidFill>
      </dgm:spPr>
      <dgm:t>
        <a:bodyPr/>
        <a:lstStyle/>
        <a:p>
          <a:r>
            <a:rPr lang="en-US" dirty="0"/>
            <a:t>1. Review data/evaluate</a:t>
          </a:r>
        </a:p>
      </dgm:t>
    </dgm:pt>
    <dgm:pt modelId="{D1102968-D228-4A3F-98A5-A983FDB80FDF}" type="parTrans" cxnId="{C97B193A-BB8A-4049-A2C3-1CA8478EF9A1}">
      <dgm:prSet/>
      <dgm:spPr/>
      <dgm:t>
        <a:bodyPr/>
        <a:lstStyle/>
        <a:p>
          <a:endParaRPr lang="en-US"/>
        </a:p>
      </dgm:t>
    </dgm:pt>
    <dgm:pt modelId="{1006A28C-F715-409B-AA13-341000C64149}" type="sibTrans" cxnId="{C97B193A-BB8A-4049-A2C3-1CA8478EF9A1}">
      <dgm:prSet/>
      <dgm:spPr/>
      <dgm:t>
        <a:bodyPr/>
        <a:lstStyle/>
        <a:p>
          <a:endParaRPr lang="en-US"/>
        </a:p>
      </dgm:t>
    </dgm:pt>
    <dgm:pt modelId="{CF720E14-C1D4-4312-904D-F98B484C016D}">
      <dgm:prSet phldrT="[Text]"/>
      <dgm:spPr>
        <a:solidFill>
          <a:srgbClr val="FF6600"/>
        </a:solidFill>
      </dgm:spPr>
      <dgm:t>
        <a:bodyPr/>
        <a:lstStyle/>
        <a:p>
          <a:r>
            <a:rPr lang="en-US" dirty="0"/>
            <a:t>2. Assess current programmatic interventions</a:t>
          </a:r>
        </a:p>
      </dgm:t>
    </dgm:pt>
    <dgm:pt modelId="{908F075B-C2D0-4FC1-926F-ED0C6DA0C0DB}" type="parTrans" cxnId="{3604D5B1-375E-419A-B5D4-71C683A71999}">
      <dgm:prSet/>
      <dgm:spPr/>
      <dgm:t>
        <a:bodyPr/>
        <a:lstStyle/>
        <a:p>
          <a:endParaRPr lang="en-US"/>
        </a:p>
      </dgm:t>
    </dgm:pt>
    <dgm:pt modelId="{F95B20A2-1A14-4B88-9482-E6A1AF24752D}" type="sibTrans" cxnId="{3604D5B1-375E-419A-B5D4-71C683A71999}">
      <dgm:prSet/>
      <dgm:spPr/>
      <dgm:t>
        <a:bodyPr/>
        <a:lstStyle/>
        <a:p>
          <a:endParaRPr lang="en-US"/>
        </a:p>
      </dgm:t>
    </dgm:pt>
    <dgm:pt modelId="{2053AEAB-106F-422E-9479-60190875A0CF}">
      <dgm:prSet phldrT="[Text]"/>
      <dgm:spPr>
        <a:solidFill>
          <a:srgbClr val="FF6600"/>
        </a:solidFill>
      </dgm:spPr>
      <dgm:t>
        <a:bodyPr/>
        <a:lstStyle/>
        <a:p>
          <a:r>
            <a:rPr lang="en-US" dirty="0"/>
            <a:t>3. Identify change(s) or needed programmatic </a:t>
          </a:r>
          <a:r>
            <a:rPr lang="en-US" dirty="0" smtClean="0"/>
            <a:t>intervention(s)</a:t>
          </a:r>
          <a:endParaRPr lang="en-US" dirty="0"/>
        </a:p>
      </dgm:t>
    </dgm:pt>
    <dgm:pt modelId="{69730EEF-10F3-420D-B66B-F32643489BFB}" type="parTrans" cxnId="{9A402D43-FDA8-4255-8D32-2AC28856DEB4}">
      <dgm:prSet/>
      <dgm:spPr/>
      <dgm:t>
        <a:bodyPr/>
        <a:lstStyle/>
        <a:p>
          <a:endParaRPr lang="en-US"/>
        </a:p>
      </dgm:t>
    </dgm:pt>
    <dgm:pt modelId="{19F6F5C4-2CCA-4946-8DA4-3ECAF985378C}" type="sibTrans" cxnId="{9A402D43-FDA8-4255-8D32-2AC28856DEB4}">
      <dgm:prSet/>
      <dgm:spPr/>
      <dgm:t>
        <a:bodyPr/>
        <a:lstStyle/>
        <a:p>
          <a:endParaRPr lang="en-US"/>
        </a:p>
      </dgm:t>
    </dgm:pt>
    <dgm:pt modelId="{567C1529-307B-4207-9E6A-4AF99C41F70B}">
      <dgm:prSet phldrT="[Text]"/>
      <dgm:spPr/>
      <dgm:t>
        <a:bodyPr/>
        <a:lstStyle/>
        <a:p>
          <a:r>
            <a:rPr lang="en-US" dirty="0"/>
            <a:t>4. Plan  Change(s)</a:t>
          </a:r>
        </a:p>
      </dgm:t>
    </dgm:pt>
    <dgm:pt modelId="{AACE2CDA-23F0-46C8-894A-34E8D4D45536}" type="parTrans" cxnId="{4E93B412-EB1A-4305-9278-DE21D5373CC8}">
      <dgm:prSet/>
      <dgm:spPr/>
      <dgm:t>
        <a:bodyPr/>
        <a:lstStyle/>
        <a:p>
          <a:endParaRPr lang="en-US"/>
        </a:p>
      </dgm:t>
    </dgm:pt>
    <dgm:pt modelId="{A32945EC-4E6A-4C13-8729-29FD8080BDD1}" type="sibTrans" cxnId="{4E93B412-EB1A-4305-9278-DE21D5373CC8}">
      <dgm:prSet/>
      <dgm:spPr/>
      <dgm:t>
        <a:bodyPr/>
        <a:lstStyle/>
        <a:p>
          <a:endParaRPr lang="en-US"/>
        </a:p>
      </dgm:t>
    </dgm:pt>
    <dgm:pt modelId="{EA3186B9-2342-4B80-AAAF-064A58190A48}">
      <dgm:prSet/>
      <dgm:spPr/>
      <dgm:t>
        <a:bodyPr/>
        <a:lstStyle/>
        <a:p>
          <a:r>
            <a:rPr lang="en-US" dirty="0"/>
            <a:t>5. Implement Change(s)</a:t>
          </a:r>
        </a:p>
      </dgm:t>
    </dgm:pt>
    <dgm:pt modelId="{55AF6B5C-FDDE-4D78-A660-359118E0772A}" type="parTrans" cxnId="{14CC9EFD-ADC8-4BB7-9886-F5F2BE6FD850}">
      <dgm:prSet/>
      <dgm:spPr/>
      <dgm:t>
        <a:bodyPr/>
        <a:lstStyle/>
        <a:p>
          <a:endParaRPr lang="en-US"/>
        </a:p>
      </dgm:t>
    </dgm:pt>
    <dgm:pt modelId="{D5D180D2-7410-4C6B-84ED-449D96ED4CE1}" type="sibTrans" cxnId="{14CC9EFD-ADC8-4BB7-9886-F5F2BE6FD850}">
      <dgm:prSet/>
      <dgm:spPr/>
      <dgm:t>
        <a:bodyPr/>
        <a:lstStyle/>
        <a:p>
          <a:endParaRPr lang="en-US"/>
        </a:p>
      </dgm:t>
    </dgm:pt>
    <dgm:pt modelId="{3B4BA135-C4D5-40A2-B114-4A53BEDB29AD}" type="pres">
      <dgm:prSet presAssocID="{943B1267-05F8-4C21-98E3-41FEAF7B7646}" presName="compositeShape" presStyleCnt="0">
        <dgm:presLayoutVars>
          <dgm:chMax val="7"/>
          <dgm:dir/>
          <dgm:resizeHandles val="exact"/>
        </dgm:presLayoutVars>
      </dgm:prSet>
      <dgm:spPr/>
      <dgm:t>
        <a:bodyPr/>
        <a:lstStyle/>
        <a:p>
          <a:endParaRPr lang="en-US"/>
        </a:p>
      </dgm:t>
    </dgm:pt>
    <dgm:pt modelId="{5977CE30-C181-4221-85A0-1D7F09A1F330}" type="pres">
      <dgm:prSet presAssocID="{943B1267-05F8-4C21-98E3-41FEAF7B7646}" presName="wedge1" presStyleLbl="node1" presStyleIdx="0" presStyleCnt="5" custLinFactNeighborX="324" custLinFactNeighborY="-973"/>
      <dgm:spPr/>
      <dgm:t>
        <a:bodyPr/>
        <a:lstStyle/>
        <a:p>
          <a:endParaRPr lang="en-US"/>
        </a:p>
      </dgm:t>
    </dgm:pt>
    <dgm:pt modelId="{AC2739D3-04E9-4410-A72C-4702A5C5D081}" type="pres">
      <dgm:prSet presAssocID="{943B1267-05F8-4C21-98E3-41FEAF7B7646}" presName="dummy1a" presStyleCnt="0"/>
      <dgm:spPr/>
      <dgm:t>
        <a:bodyPr/>
        <a:lstStyle/>
        <a:p>
          <a:endParaRPr lang="en-US"/>
        </a:p>
      </dgm:t>
    </dgm:pt>
    <dgm:pt modelId="{B981A76A-03EB-46F7-AF71-EFF5584A4703}" type="pres">
      <dgm:prSet presAssocID="{943B1267-05F8-4C21-98E3-41FEAF7B7646}" presName="dummy1b" presStyleCnt="0"/>
      <dgm:spPr/>
      <dgm:t>
        <a:bodyPr/>
        <a:lstStyle/>
        <a:p>
          <a:endParaRPr lang="en-US"/>
        </a:p>
      </dgm:t>
    </dgm:pt>
    <dgm:pt modelId="{FCC35FB6-B3E9-41B9-86B3-11121BBC1155}" type="pres">
      <dgm:prSet presAssocID="{943B1267-05F8-4C21-98E3-41FEAF7B7646}" presName="wedge1Tx" presStyleLbl="node1" presStyleIdx="0" presStyleCnt="5">
        <dgm:presLayoutVars>
          <dgm:chMax val="0"/>
          <dgm:chPref val="0"/>
          <dgm:bulletEnabled val="1"/>
        </dgm:presLayoutVars>
      </dgm:prSet>
      <dgm:spPr/>
      <dgm:t>
        <a:bodyPr/>
        <a:lstStyle/>
        <a:p>
          <a:endParaRPr lang="en-US"/>
        </a:p>
      </dgm:t>
    </dgm:pt>
    <dgm:pt modelId="{CE0304E7-E66C-49C2-9013-5B5D03E53290}" type="pres">
      <dgm:prSet presAssocID="{943B1267-05F8-4C21-98E3-41FEAF7B7646}" presName="wedge2" presStyleLbl="node1" presStyleIdx="1" presStyleCnt="5"/>
      <dgm:spPr/>
      <dgm:t>
        <a:bodyPr/>
        <a:lstStyle/>
        <a:p>
          <a:endParaRPr lang="en-US"/>
        </a:p>
      </dgm:t>
    </dgm:pt>
    <dgm:pt modelId="{CC736AED-34B6-4252-A089-238ED041EDFA}" type="pres">
      <dgm:prSet presAssocID="{943B1267-05F8-4C21-98E3-41FEAF7B7646}" presName="dummy2a" presStyleCnt="0"/>
      <dgm:spPr/>
      <dgm:t>
        <a:bodyPr/>
        <a:lstStyle/>
        <a:p>
          <a:endParaRPr lang="en-US"/>
        </a:p>
      </dgm:t>
    </dgm:pt>
    <dgm:pt modelId="{89A5AB54-C471-4215-AEF3-47A7AE5900D8}" type="pres">
      <dgm:prSet presAssocID="{943B1267-05F8-4C21-98E3-41FEAF7B7646}" presName="dummy2b" presStyleCnt="0"/>
      <dgm:spPr/>
      <dgm:t>
        <a:bodyPr/>
        <a:lstStyle/>
        <a:p>
          <a:endParaRPr lang="en-US"/>
        </a:p>
      </dgm:t>
    </dgm:pt>
    <dgm:pt modelId="{BFBDD183-DD61-4DBB-BF2A-48A383823DC8}" type="pres">
      <dgm:prSet presAssocID="{943B1267-05F8-4C21-98E3-41FEAF7B7646}" presName="wedge2Tx" presStyleLbl="node1" presStyleIdx="1" presStyleCnt="5">
        <dgm:presLayoutVars>
          <dgm:chMax val="0"/>
          <dgm:chPref val="0"/>
          <dgm:bulletEnabled val="1"/>
        </dgm:presLayoutVars>
      </dgm:prSet>
      <dgm:spPr/>
      <dgm:t>
        <a:bodyPr/>
        <a:lstStyle/>
        <a:p>
          <a:endParaRPr lang="en-US"/>
        </a:p>
      </dgm:t>
    </dgm:pt>
    <dgm:pt modelId="{F914225D-5DF4-4CAD-A48E-611CF46170B5}" type="pres">
      <dgm:prSet presAssocID="{943B1267-05F8-4C21-98E3-41FEAF7B7646}" presName="wedge3" presStyleLbl="node1" presStyleIdx="2" presStyleCnt="5"/>
      <dgm:spPr/>
      <dgm:t>
        <a:bodyPr/>
        <a:lstStyle/>
        <a:p>
          <a:endParaRPr lang="en-US"/>
        </a:p>
      </dgm:t>
    </dgm:pt>
    <dgm:pt modelId="{2642C4BD-9580-4B8F-AEC9-679EA0D5403F}" type="pres">
      <dgm:prSet presAssocID="{943B1267-05F8-4C21-98E3-41FEAF7B7646}" presName="dummy3a" presStyleCnt="0"/>
      <dgm:spPr/>
      <dgm:t>
        <a:bodyPr/>
        <a:lstStyle/>
        <a:p>
          <a:endParaRPr lang="en-US"/>
        </a:p>
      </dgm:t>
    </dgm:pt>
    <dgm:pt modelId="{EE451CB9-A38F-4BAE-A66E-0329FCE41409}" type="pres">
      <dgm:prSet presAssocID="{943B1267-05F8-4C21-98E3-41FEAF7B7646}" presName="dummy3b" presStyleCnt="0"/>
      <dgm:spPr/>
      <dgm:t>
        <a:bodyPr/>
        <a:lstStyle/>
        <a:p>
          <a:endParaRPr lang="en-US"/>
        </a:p>
      </dgm:t>
    </dgm:pt>
    <dgm:pt modelId="{49D07895-5114-4AAA-804D-C64C98B66A99}" type="pres">
      <dgm:prSet presAssocID="{943B1267-05F8-4C21-98E3-41FEAF7B7646}" presName="wedge3Tx" presStyleLbl="node1" presStyleIdx="2" presStyleCnt="5">
        <dgm:presLayoutVars>
          <dgm:chMax val="0"/>
          <dgm:chPref val="0"/>
          <dgm:bulletEnabled val="1"/>
        </dgm:presLayoutVars>
      </dgm:prSet>
      <dgm:spPr/>
      <dgm:t>
        <a:bodyPr/>
        <a:lstStyle/>
        <a:p>
          <a:endParaRPr lang="en-US"/>
        </a:p>
      </dgm:t>
    </dgm:pt>
    <dgm:pt modelId="{5E489A3A-53E5-4F1A-A661-2DECA4EF819C}" type="pres">
      <dgm:prSet presAssocID="{943B1267-05F8-4C21-98E3-41FEAF7B7646}" presName="wedge4" presStyleLbl="node1" presStyleIdx="3" presStyleCnt="5"/>
      <dgm:spPr/>
      <dgm:t>
        <a:bodyPr/>
        <a:lstStyle/>
        <a:p>
          <a:endParaRPr lang="en-US"/>
        </a:p>
      </dgm:t>
    </dgm:pt>
    <dgm:pt modelId="{6810BF6B-88CC-43AE-AC70-774C8A0954BD}" type="pres">
      <dgm:prSet presAssocID="{943B1267-05F8-4C21-98E3-41FEAF7B7646}" presName="dummy4a" presStyleCnt="0"/>
      <dgm:spPr/>
      <dgm:t>
        <a:bodyPr/>
        <a:lstStyle/>
        <a:p>
          <a:endParaRPr lang="en-US"/>
        </a:p>
      </dgm:t>
    </dgm:pt>
    <dgm:pt modelId="{079B3D78-065F-4494-8CCD-2C41E23D9E19}" type="pres">
      <dgm:prSet presAssocID="{943B1267-05F8-4C21-98E3-41FEAF7B7646}" presName="dummy4b" presStyleCnt="0"/>
      <dgm:spPr/>
      <dgm:t>
        <a:bodyPr/>
        <a:lstStyle/>
        <a:p>
          <a:endParaRPr lang="en-US"/>
        </a:p>
      </dgm:t>
    </dgm:pt>
    <dgm:pt modelId="{A6AB20B7-6EF8-4B23-B79E-06DB98ED6382}" type="pres">
      <dgm:prSet presAssocID="{943B1267-05F8-4C21-98E3-41FEAF7B7646}" presName="wedge4Tx" presStyleLbl="node1" presStyleIdx="3" presStyleCnt="5">
        <dgm:presLayoutVars>
          <dgm:chMax val="0"/>
          <dgm:chPref val="0"/>
          <dgm:bulletEnabled val="1"/>
        </dgm:presLayoutVars>
      </dgm:prSet>
      <dgm:spPr/>
      <dgm:t>
        <a:bodyPr/>
        <a:lstStyle/>
        <a:p>
          <a:endParaRPr lang="en-US"/>
        </a:p>
      </dgm:t>
    </dgm:pt>
    <dgm:pt modelId="{60C9AA5A-14FB-41E2-881B-DAB12AA1E698}" type="pres">
      <dgm:prSet presAssocID="{943B1267-05F8-4C21-98E3-41FEAF7B7646}" presName="wedge5" presStyleLbl="node1" presStyleIdx="4" presStyleCnt="5"/>
      <dgm:spPr/>
      <dgm:t>
        <a:bodyPr/>
        <a:lstStyle/>
        <a:p>
          <a:endParaRPr lang="en-US"/>
        </a:p>
      </dgm:t>
    </dgm:pt>
    <dgm:pt modelId="{3DB6AD60-EBD7-438E-9657-57766C47D9BE}" type="pres">
      <dgm:prSet presAssocID="{943B1267-05F8-4C21-98E3-41FEAF7B7646}" presName="dummy5a" presStyleCnt="0"/>
      <dgm:spPr/>
      <dgm:t>
        <a:bodyPr/>
        <a:lstStyle/>
        <a:p>
          <a:endParaRPr lang="en-US"/>
        </a:p>
      </dgm:t>
    </dgm:pt>
    <dgm:pt modelId="{471DE508-2EB2-407F-8031-A834C016C76E}" type="pres">
      <dgm:prSet presAssocID="{943B1267-05F8-4C21-98E3-41FEAF7B7646}" presName="dummy5b" presStyleCnt="0"/>
      <dgm:spPr/>
      <dgm:t>
        <a:bodyPr/>
        <a:lstStyle/>
        <a:p>
          <a:endParaRPr lang="en-US"/>
        </a:p>
      </dgm:t>
    </dgm:pt>
    <dgm:pt modelId="{9611D3F2-A228-4C80-AA07-42D61869E44A}" type="pres">
      <dgm:prSet presAssocID="{943B1267-05F8-4C21-98E3-41FEAF7B7646}" presName="wedge5Tx" presStyleLbl="node1" presStyleIdx="4" presStyleCnt="5">
        <dgm:presLayoutVars>
          <dgm:chMax val="0"/>
          <dgm:chPref val="0"/>
          <dgm:bulletEnabled val="1"/>
        </dgm:presLayoutVars>
      </dgm:prSet>
      <dgm:spPr/>
      <dgm:t>
        <a:bodyPr/>
        <a:lstStyle/>
        <a:p>
          <a:endParaRPr lang="en-US"/>
        </a:p>
      </dgm:t>
    </dgm:pt>
    <dgm:pt modelId="{70094261-5BF0-4D03-B362-2543355EE948}" type="pres">
      <dgm:prSet presAssocID="{1006A28C-F715-409B-AA13-341000C64149}" presName="arrowWedge1" presStyleLbl="fgSibTrans2D1" presStyleIdx="0" presStyleCnt="5"/>
      <dgm:spPr/>
      <dgm:t>
        <a:bodyPr/>
        <a:lstStyle/>
        <a:p>
          <a:endParaRPr lang="en-US"/>
        </a:p>
      </dgm:t>
    </dgm:pt>
    <dgm:pt modelId="{08B9A7B8-2B4C-4ED1-8B71-586ACBCB746C}" type="pres">
      <dgm:prSet presAssocID="{F95B20A2-1A14-4B88-9482-E6A1AF24752D}" presName="arrowWedge2" presStyleLbl="fgSibTrans2D1" presStyleIdx="1" presStyleCnt="5"/>
      <dgm:spPr/>
      <dgm:t>
        <a:bodyPr/>
        <a:lstStyle/>
        <a:p>
          <a:endParaRPr lang="en-US"/>
        </a:p>
      </dgm:t>
    </dgm:pt>
    <dgm:pt modelId="{361C08EF-555F-45A1-8608-B79083BF537A}" type="pres">
      <dgm:prSet presAssocID="{19F6F5C4-2CCA-4946-8DA4-3ECAF985378C}" presName="arrowWedge3" presStyleLbl="fgSibTrans2D1" presStyleIdx="2" presStyleCnt="5"/>
      <dgm:spPr/>
      <dgm:t>
        <a:bodyPr/>
        <a:lstStyle/>
        <a:p>
          <a:endParaRPr lang="en-US"/>
        </a:p>
      </dgm:t>
    </dgm:pt>
    <dgm:pt modelId="{FDEF0F8C-E3F4-4191-B00C-43A35ED80048}" type="pres">
      <dgm:prSet presAssocID="{A32945EC-4E6A-4C13-8729-29FD8080BDD1}" presName="arrowWedge4" presStyleLbl="fgSibTrans2D1" presStyleIdx="3" presStyleCnt="5"/>
      <dgm:spPr/>
      <dgm:t>
        <a:bodyPr/>
        <a:lstStyle/>
        <a:p>
          <a:endParaRPr lang="en-US"/>
        </a:p>
      </dgm:t>
    </dgm:pt>
    <dgm:pt modelId="{72908DA0-1DF6-4457-9484-BA1888AFF0C7}" type="pres">
      <dgm:prSet presAssocID="{D5D180D2-7410-4C6B-84ED-449D96ED4CE1}" presName="arrowWedge5" presStyleLbl="fgSibTrans2D1" presStyleIdx="4" presStyleCnt="5"/>
      <dgm:spPr/>
      <dgm:t>
        <a:bodyPr/>
        <a:lstStyle/>
        <a:p>
          <a:endParaRPr lang="en-US"/>
        </a:p>
      </dgm:t>
    </dgm:pt>
  </dgm:ptLst>
  <dgm:cxnLst>
    <dgm:cxn modelId="{459685C7-3751-481B-BEF6-2AF2AC245708}" type="presOf" srcId="{1A92D8CD-9DA7-496A-A1E2-364AE98C533A}" destId="{FCC35FB6-B3E9-41B9-86B3-11121BBC1155}" srcOrd="1" destOrd="0" presId="urn:microsoft.com/office/officeart/2005/8/layout/cycle8"/>
    <dgm:cxn modelId="{14CC9EFD-ADC8-4BB7-9886-F5F2BE6FD850}" srcId="{943B1267-05F8-4C21-98E3-41FEAF7B7646}" destId="{EA3186B9-2342-4B80-AAAF-064A58190A48}" srcOrd="4" destOrd="0" parTransId="{55AF6B5C-FDDE-4D78-A660-359118E0772A}" sibTransId="{D5D180D2-7410-4C6B-84ED-449D96ED4CE1}"/>
    <dgm:cxn modelId="{3604D5B1-375E-419A-B5D4-71C683A71999}" srcId="{943B1267-05F8-4C21-98E3-41FEAF7B7646}" destId="{CF720E14-C1D4-4312-904D-F98B484C016D}" srcOrd="1" destOrd="0" parTransId="{908F075B-C2D0-4FC1-926F-ED0C6DA0C0DB}" sibTransId="{F95B20A2-1A14-4B88-9482-E6A1AF24752D}"/>
    <dgm:cxn modelId="{B0C7F680-505D-4C31-A067-93604531F47F}" type="presOf" srcId="{2053AEAB-106F-422E-9479-60190875A0CF}" destId="{F914225D-5DF4-4CAD-A48E-611CF46170B5}" srcOrd="0" destOrd="0" presId="urn:microsoft.com/office/officeart/2005/8/layout/cycle8"/>
    <dgm:cxn modelId="{E071C2A1-C554-4C8A-9004-D584BCCCD3DC}" type="presOf" srcId="{1A92D8CD-9DA7-496A-A1E2-364AE98C533A}" destId="{5977CE30-C181-4221-85A0-1D7F09A1F330}" srcOrd="0" destOrd="0" presId="urn:microsoft.com/office/officeart/2005/8/layout/cycle8"/>
    <dgm:cxn modelId="{4E93B412-EB1A-4305-9278-DE21D5373CC8}" srcId="{943B1267-05F8-4C21-98E3-41FEAF7B7646}" destId="{567C1529-307B-4207-9E6A-4AF99C41F70B}" srcOrd="3" destOrd="0" parTransId="{AACE2CDA-23F0-46C8-894A-34E8D4D45536}" sibTransId="{A32945EC-4E6A-4C13-8729-29FD8080BDD1}"/>
    <dgm:cxn modelId="{A7A6C2A2-84FA-481E-A331-BF7E794EE472}" type="presOf" srcId="{943B1267-05F8-4C21-98E3-41FEAF7B7646}" destId="{3B4BA135-C4D5-40A2-B114-4A53BEDB29AD}" srcOrd="0" destOrd="0" presId="urn:microsoft.com/office/officeart/2005/8/layout/cycle8"/>
    <dgm:cxn modelId="{318E13DB-172B-4A45-AD21-5975D34B73D8}" type="presOf" srcId="{EA3186B9-2342-4B80-AAAF-064A58190A48}" destId="{9611D3F2-A228-4C80-AA07-42D61869E44A}" srcOrd="1" destOrd="0" presId="urn:microsoft.com/office/officeart/2005/8/layout/cycle8"/>
    <dgm:cxn modelId="{0644B158-F4C3-464B-9D2B-699932A08BF9}" type="presOf" srcId="{CF720E14-C1D4-4312-904D-F98B484C016D}" destId="{BFBDD183-DD61-4DBB-BF2A-48A383823DC8}" srcOrd="1" destOrd="0" presId="urn:microsoft.com/office/officeart/2005/8/layout/cycle8"/>
    <dgm:cxn modelId="{00B8F8DC-009F-4E6D-A7CC-F6D3031EB82D}" type="presOf" srcId="{EA3186B9-2342-4B80-AAAF-064A58190A48}" destId="{60C9AA5A-14FB-41E2-881B-DAB12AA1E698}" srcOrd="0" destOrd="0" presId="urn:microsoft.com/office/officeart/2005/8/layout/cycle8"/>
    <dgm:cxn modelId="{054D56C9-0ADE-462C-A390-43D7D389B9DF}" type="presOf" srcId="{567C1529-307B-4207-9E6A-4AF99C41F70B}" destId="{5E489A3A-53E5-4F1A-A661-2DECA4EF819C}" srcOrd="0" destOrd="0" presId="urn:microsoft.com/office/officeart/2005/8/layout/cycle8"/>
    <dgm:cxn modelId="{9A402D43-FDA8-4255-8D32-2AC28856DEB4}" srcId="{943B1267-05F8-4C21-98E3-41FEAF7B7646}" destId="{2053AEAB-106F-422E-9479-60190875A0CF}" srcOrd="2" destOrd="0" parTransId="{69730EEF-10F3-420D-B66B-F32643489BFB}" sibTransId="{19F6F5C4-2CCA-4946-8DA4-3ECAF985378C}"/>
    <dgm:cxn modelId="{7241F9A7-0575-403C-B12A-4F94F146693E}" type="presOf" srcId="{CF720E14-C1D4-4312-904D-F98B484C016D}" destId="{CE0304E7-E66C-49C2-9013-5B5D03E53290}" srcOrd="0" destOrd="0" presId="urn:microsoft.com/office/officeart/2005/8/layout/cycle8"/>
    <dgm:cxn modelId="{A805D1D3-E398-46D3-8957-DEB761D20856}" type="presOf" srcId="{2053AEAB-106F-422E-9479-60190875A0CF}" destId="{49D07895-5114-4AAA-804D-C64C98B66A99}" srcOrd="1" destOrd="0" presId="urn:microsoft.com/office/officeart/2005/8/layout/cycle8"/>
    <dgm:cxn modelId="{3E960781-6DE1-4D08-A705-6BDDD155E19F}" type="presOf" srcId="{567C1529-307B-4207-9E6A-4AF99C41F70B}" destId="{A6AB20B7-6EF8-4B23-B79E-06DB98ED6382}" srcOrd="1" destOrd="0" presId="urn:microsoft.com/office/officeart/2005/8/layout/cycle8"/>
    <dgm:cxn modelId="{C97B193A-BB8A-4049-A2C3-1CA8478EF9A1}" srcId="{943B1267-05F8-4C21-98E3-41FEAF7B7646}" destId="{1A92D8CD-9DA7-496A-A1E2-364AE98C533A}" srcOrd="0" destOrd="0" parTransId="{D1102968-D228-4A3F-98A5-A983FDB80FDF}" sibTransId="{1006A28C-F715-409B-AA13-341000C64149}"/>
    <dgm:cxn modelId="{46D3FBFC-07BA-4227-8C42-CC1363B116FD}" type="presParOf" srcId="{3B4BA135-C4D5-40A2-B114-4A53BEDB29AD}" destId="{5977CE30-C181-4221-85A0-1D7F09A1F330}" srcOrd="0" destOrd="0" presId="urn:microsoft.com/office/officeart/2005/8/layout/cycle8"/>
    <dgm:cxn modelId="{0F4D1D28-DBD5-4E6C-BDD9-0CDE9827696E}" type="presParOf" srcId="{3B4BA135-C4D5-40A2-B114-4A53BEDB29AD}" destId="{AC2739D3-04E9-4410-A72C-4702A5C5D081}" srcOrd="1" destOrd="0" presId="urn:microsoft.com/office/officeart/2005/8/layout/cycle8"/>
    <dgm:cxn modelId="{55A0ED59-CE36-4F2F-AA73-F28A248E0CAC}" type="presParOf" srcId="{3B4BA135-C4D5-40A2-B114-4A53BEDB29AD}" destId="{B981A76A-03EB-46F7-AF71-EFF5584A4703}" srcOrd="2" destOrd="0" presId="urn:microsoft.com/office/officeart/2005/8/layout/cycle8"/>
    <dgm:cxn modelId="{974C8EAE-DD0E-4408-A9F0-C88FA040FEDF}" type="presParOf" srcId="{3B4BA135-C4D5-40A2-B114-4A53BEDB29AD}" destId="{FCC35FB6-B3E9-41B9-86B3-11121BBC1155}" srcOrd="3" destOrd="0" presId="urn:microsoft.com/office/officeart/2005/8/layout/cycle8"/>
    <dgm:cxn modelId="{E29717D3-6AB4-4178-8C25-F55C07C8BD57}" type="presParOf" srcId="{3B4BA135-C4D5-40A2-B114-4A53BEDB29AD}" destId="{CE0304E7-E66C-49C2-9013-5B5D03E53290}" srcOrd="4" destOrd="0" presId="urn:microsoft.com/office/officeart/2005/8/layout/cycle8"/>
    <dgm:cxn modelId="{FCD24320-7BFE-4AA1-A116-56196C571C24}" type="presParOf" srcId="{3B4BA135-C4D5-40A2-B114-4A53BEDB29AD}" destId="{CC736AED-34B6-4252-A089-238ED041EDFA}" srcOrd="5" destOrd="0" presId="urn:microsoft.com/office/officeart/2005/8/layout/cycle8"/>
    <dgm:cxn modelId="{3C9B2F49-24C8-4BE9-8F7E-4952C152D09B}" type="presParOf" srcId="{3B4BA135-C4D5-40A2-B114-4A53BEDB29AD}" destId="{89A5AB54-C471-4215-AEF3-47A7AE5900D8}" srcOrd="6" destOrd="0" presId="urn:microsoft.com/office/officeart/2005/8/layout/cycle8"/>
    <dgm:cxn modelId="{ED17CDF0-E212-4F33-B70D-BF2E006EF2B3}" type="presParOf" srcId="{3B4BA135-C4D5-40A2-B114-4A53BEDB29AD}" destId="{BFBDD183-DD61-4DBB-BF2A-48A383823DC8}" srcOrd="7" destOrd="0" presId="urn:microsoft.com/office/officeart/2005/8/layout/cycle8"/>
    <dgm:cxn modelId="{8344DED7-DDA4-455E-BF7E-9B72DC853293}" type="presParOf" srcId="{3B4BA135-C4D5-40A2-B114-4A53BEDB29AD}" destId="{F914225D-5DF4-4CAD-A48E-611CF46170B5}" srcOrd="8" destOrd="0" presId="urn:microsoft.com/office/officeart/2005/8/layout/cycle8"/>
    <dgm:cxn modelId="{AD656B4E-69A9-4E7D-AFE3-0501FDE7710C}" type="presParOf" srcId="{3B4BA135-C4D5-40A2-B114-4A53BEDB29AD}" destId="{2642C4BD-9580-4B8F-AEC9-679EA0D5403F}" srcOrd="9" destOrd="0" presId="urn:microsoft.com/office/officeart/2005/8/layout/cycle8"/>
    <dgm:cxn modelId="{E6B0C5A3-922B-4D3E-B99D-B3ED5662C463}" type="presParOf" srcId="{3B4BA135-C4D5-40A2-B114-4A53BEDB29AD}" destId="{EE451CB9-A38F-4BAE-A66E-0329FCE41409}" srcOrd="10" destOrd="0" presId="urn:microsoft.com/office/officeart/2005/8/layout/cycle8"/>
    <dgm:cxn modelId="{61891FAD-59C7-4132-A2CB-1938BBBCD754}" type="presParOf" srcId="{3B4BA135-C4D5-40A2-B114-4A53BEDB29AD}" destId="{49D07895-5114-4AAA-804D-C64C98B66A99}" srcOrd="11" destOrd="0" presId="urn:microsoft.com/office/officeart/2005/8/layout/cycle8"/>
    <dgm:cxn modelId="{DEB2BB30-F0B1-4437-AEC0-80C749853D40}" type="presParOf" srcId="{3B4BA135-C4D5-40A2-B114-4A53BEDB29AD}" destId="{5E489A3A-53E5-4F1A-A661-2DECA4EF819C}" srcOrd="12" destOrd="0" presId="urn:microsoft.com/office/officeart/2005/8/layout/cycle8"/>
    <dgm:cxn modelId="{B663F38C-7757-429A-A4BB-F91DDD7E0A07}" type="presParOf" srcId="{3B4BA135-C4D5-40A2-B114-4A53BEDB29AD}" destId="{6810BF6B-88CC-43AE-AC70-774C8A0954BD}" srcOrd="13" destOrd="0" presId="urn:microsoft.com/office/officeart/2005/8/layout/cycle8"/>
    <dgm:cxn modelId="{B9E9DCEE-95AD-40B5-A092-DEC3D359A0D7}" type="presParOf" srcId="{3B4BA135-C4D5-40A2-B114-4A53BEDB29AD}" destId="{079B3D78-065F-4494-8CCD-2C41E23D9E19}" srcOrd="14" destOrd="0" presId="urn:microsoft.com/office/officeart/2005/8/layout/cycle8"/>
    <dgm:cxn modelId="{79D5A292-2DB5-42BC-92DF-0856C05B42E5}" type="presParOf" srcId="{3B4BA135-C4D5-40A2-B114-4A53BEDB29AD}" destId="{A6AB20B7-6EF8-4B23-B79E-06DB98ED6382}" srcOrd="15" destOrd="0" presId="urn:microsoft.com/office/officeart/2005/8/layout/cycle8"/>
    <dgm:cxn modelId="{7A4E5254-591B-45CE-9A8A-3697ED6DEC62}" type="presParOf" srcId="{3B4BA135-C4D5-40A2-B114-4A53BEDB29AD}" destId="{60C9AA5A-14FB-41E2-881B-DAB12AA1E698}" srcOrd="16" destOrd="0" presId="urn:microsoft.com/office/officeart/2005/8/layout/cycle8"/>
    <dgm:cxn modelId="{CFCB6C5B-CE9E-449F-B46C-A582D0D10929}" type="presParOf" srcId="{3B4BA135-C4D5-40A2-B114-4A53BEDB29AD}" destId="{3DB6AD60-EBD7-438E-9657-57766C47D9BE}" srcOrd="17" destOrd="0" presId="urn:microsoft.com/office/officeart/2005/8/layout/cycle8"/>
    <dgm:cxn modelId="{54EAB4CC-06C5-4784-AE18-6395135168E3}" type="presParOf" srcId="{3B4BA135-C4D5-40A2-B114-4A53BEDB29AD}" destId="{471DE508-2EB2-407F-8031-A834C016C76E}" srcOrd="18" destOrd="0" presId="urn:microsoft.com/office/officeart/2005/8/layout/cycle8"/>
    <dgm:cxn modelId="{C5801979-3317-4B8B-94C9-A30A6262F6E7}" type="presParOf" srcId="{3B4BA135-C4D5-40A2-B114-4A53BEDB29AD}" destId="{9611D3F2-A228-4C80-AA07-42D61869E44A}" srcOrd="19" destOrd="0" presId="urn:microsoft.com/office/officeart/2005/8/layout/cycle8"/>
    <dgm:cxn modelId="{D3A77D52-603E-41B0-A5EE-D955B85846A6}" type="presParOf" srcId="{3B4BA135-C4D5-40A2-B114-4A53BEDB29AD}" destId="{70094261-5BF0-4D03-B362-2543355EE948}" srcOrd="20" destOrd="0" presId="urn:microsoft.com/office/officeart/2005/8/layout/cycle8"/>
    <dgm:cxn modelId="{528CFB1B-0949-43B8-8375-1FD07CF6E482}" type="presParOf" srcId="{3B4BA135-C4D5-40A2-B114-4A53BEDB29AD}" destId="{08B9A7B8-2B4C-4ED1-8B71-586ACBCB746C}" srcOrd="21" destOrd="0" presId="urn:microsoft.com/office/officeart/2005/8/layout/cycle8"/>
    <dgm:cxn modelId="{879B89CE-118C-4E59-842A-A6A571E80F2E}" type="presParOf" srcId="{3B4BA135-C4D5-40A2-B114-4A53BEDB29AD}" destId="{361C08EF-555F-45A1-8608-B79083BF537A}" srcOrd="22" destOrd="0" presId="urn:microsoft.com/office/officeart/2005/8/layout/cycle8"/>
    <dgm:cxn modelId="{3320BDAC-9F7A-4507-AF4F-843FC8FA9833}" type="presParOf" srcId="{3B4BA135-C4D5-40A2-B114-4A53BEDB29AD}" destId="{FDEF0F8C-E3F4-4191-B00C-43A35ED80048}" srcOrd="23" destOrd="0" presId="urn:microsoft.com/office/officeart/2005/8/layout/cycle8"/>
    <dgm:cxn modelId="{16F73B55-8E1F-43D4-A45B-BF3B9667BEAD}" type="presParOf" srcId="{3B4BA135-C4D5-40A2-B114-4A53BEDB29AD}" destId="{72908DA0-1DF6-4457-9484-BA1888AFF0C7}" srcOrd="24"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rgbClr val="FF6600"/>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chemeClr val="accent1"/>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39B873A3-52B7-4929-9271-6D5D77EE52EC}" type="presOf" srcId="{E90A861D-9562-48F5-9764-7EF27ED62408}" destId="{56136D3E-E31F-4130-A000-B0A8FCC3EB70}" srcOrd="0" destOrd="0" presId="urn:microsoft.com/office/officeart/2005/8/layout/chevron1"/>
    <dgm:cxn modelId="{68A843C5-78A3-47F5-9A09-76079720664E}" type="presOf" srcId="{D85F3371-1900-45E9-A48D-53D7A2DC4C40}" destId="{829B3640-3E6A-4A06-9BC1-6ADD1F64B4A0}" srcOrd="0" destOrd="0" presId="urn:microsoft.com/office/officeart/2005/8/layout/chevron1"/>
    <dgm:cxn modelId="{4B776C22-D4B7-4D7A-B96B-1D0E18FC5089}" type="presOf" srcId="{E29DA794-2A2F-47E0-9307-DADAFDFA7CAA}" destId="{D4386C5A-6684-4B72-8F4A-46CC0864811B}"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AD17222B-CE3F-47E0-90BE-BF8D7DA90F12}" type="presOf" srcId="{B3E896ED-991A-4533-AEDA-EB6D679A601B}" destId="{34018393-80D0-4046-B450-88A433CF38A7}"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DC5AE2B2-2B31-42B3-B4AB-4F8C86FA5753}" srcId="{B3E896ED-991A-4533-AEDA-EB6D679A601B}" destId="{D85F3371-1900-45E9-A48D-53D7A2DC4C40}" srcOrd="1" destOrd="0" parTransId="{FC90950D-28A4-42A3-879E-494B2D020045}" sibTransId="{00EF6663-2DD0-4884-92D1-D17969D73EC4}"/>
    <dgm:cxn modelId="{1A4AF8FA-00AD-4D78-8FD2-40088BC13C5D}" type="presOf" srcId="{134B184A-2806-414B-B06E-2A23A8E5F48D}" destId="{2AC2F235-0EE0-46E7-A9A8-2FF1DF7C3EC4}"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455C99A2-F987-45BE-9283-5246F080525B}" type="presParOf" srcId="{34018393-80D0-4046-B450-88A433CF38A7}" destId="{56136D3E-E31F-4130-A000-B0A8FCC3EB70}" srcOrd="0" destOrd="0" presId="urn:microsoft.com/office/officeart/2005/8/layout/chevron1"/>
    <dgm:cxn modelId="{71080C08-D5C1-4C13-A64B-CC58C8C491DD}" type="presParOf" srcId="{34018393-80D0-4046-B450-88A433CF38A7}" destId="{41472412-741A-4B42-8074-5DB19AFAD1A4}" srcOrd="1" destOrd="0" presId="urn:microsoft.com/office/officeart/2005/8/layout/chevron1"/>
    <dgm:cxn modelId="{1DEF17AC-8048-4D6D-962D-9F9D2289456C}" type="presParOf" srcId="{34018393-80D0-4046-B450-88A433CF38A7}" destId="{829B3640-3E6A-4A06-9BC1-6ADD1F64B4A0}" srcOrd="2" destOrd="0" presId="urn:microsoft.com/office/officeart/2005/8/layout/chevron1"/>
    <dgm:cxn modelId="{19761956-83D6-4FF1-8132-38348CAD76CD}" type="presParOf" srcId="{34018393-80D0-4046-B450-88A433CF38A7}" destId="{88EE8980-855C-4A65-A2DE-FE3443E89406}" srcOrd="3" destOrd="0" presId="urn:microsoft.com/office/officeart/2005/8/layout/chevron1"/>
    <dgm:cxn modelId="{9DB595F7-360F-45CF-97EE-EBDD3B149C01}" type="presParOf" srcId="{34018393-80D0-4046-B450-88A433CF38A7}" destId="{2AC2F235-0EE0-46E7-A9A8-2FF1DF7C3EC4}" srcOrd="4" destOrd="0" presId="urn:microsoft.com/office/officeart/2005/8/layout/chevron1"/>
    <dgm:cxn modelId="{6130607C-523A-4934-806D-8A1CCAF535EA}" type="presParOf" srcId="{34018393-80D0-4046-B450-88A433CF38A7}" destId="{0CBF7A43-ADCD-4981-B860-DAF1B5DFFBB0}" srcOrd="5" destOrd="0" presId="urn:microsoft.com/office/officeart/2005/8/layout/chevron1"/>
    <dgm:cxn modelId="{AAC98A73-C6F4-49C0-9734-E4C2A06AA5E3}"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rgbClr val="FF6600"/>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81D6E8AE-AD33-41C5-9B5B-3DC3100E1D24}" type="presOf" srcId="{E29DA794-2A2F-47E0-9307-DADAFDFA7CAA}" destId="{D4386C5A-6684-4B72-8F4A-46CC0864811B}" srcOrd="0" destOrd="0" presId="urn:microsoft.com/office/officeart/2005/8/layout/chevron1"/>
    <dgm:cxn modelId="{CD343408-F9B4-4FD7-9BE3-1EB5DC10EEF5}" type="presOf" srcId="{E90A861D-9562-48F5-9764-7EF27ED62408}" destId="{56136D3E-E31F-4130-A000-B0A8FCC3EB70}" srcOrd="0" destOrd="0" presId="urn:microsoft.com/office/officeart/2005/8/layout/chevron1"/>
    <dgm:cxn modelId="{EFC9397E-B03D-4C75-9F70-22A705721E2D}" type="presOf" srcId="{B3E896ED-991A-4533-AEDA-EB6D679A601B}" destId="{34018393-80D0-4046-B450-88A433CF38A7}"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04AAD352-A812-4A93-B57B-40511FD0728B}" type="presOf" srcId="{134B184A-2806-414B-B06E-2A23A8E5F48D}" destId="{2AC2F235-0EE0-46E7-A9A8-2FF1DF7C3EC4}"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DC5AE2B2-2B31-42B3-B4AB-4F8C86FA5753}" srcId="{B3E896ED-991A-4533-AEDA-EB6D679A601B}" destId="{D85F3371-1900-45E9-A48D-53D7A2DC4C40}" srcOrd="1" destOrd="0" parTransId="{FC90950D-28A4-42A3-879E-494B2D020045}" sibTransId="{00EF6663-2DD0-4884-92D1-D17969D73EC4}"/>
    <dgm:cxn modelId="{AD744FA4-5DDD-40E6-8B60-5F179819F099}" srcId="{B3E896ED-991A-4533-AEDA-EB6D679A601B}" destId="{E90A861D-9562-48F5-9764-7EF27ED62408}" srcOrd="0" destOrd="0" parTransId="{0B2432B8-AB1D-491C-84FA-68089531A439}" sibTransId="{C17449AE-A57E-4323-AC94-49EC17AB6AD5}"/>
    <dgm:cxn modelId="{D57056F9-676D-47BD-8D4D-868CCE4FB81D}" type="presOf" srcId="{D85F3371-1900-45E9-A48D-53D7A2DC4C40}" destId="{829B3640-3E6A-4A06-9BC1-6ADD1F64B4A0}" srcOrd="0" destOrd="0" presId="urn:microsoft.com/office/officeart/2005/8/layout/chevron1"/>
    <dgm:cxn modelId="{9A90884B-E216-49D3-8269-A7089800AF64}" type="presParOf" srcId="{34018393-80D0-4046-B450-88A433CF38A7}" destId="{56136D3E-E31F-4130-A000-B0A8FCC3EB70}" srcOrd="0" destOrd="0" presId="urn:microsoft.com/office/officeart/2005/8/layout/chevron1"/>
    <dgm:cxn modelId="{6320B888-5381-4FA6-B1EB-D9878658F12B}" type="presParOf" srcId="{34018393-80D0-4046-B450-88A433CF38A7}" destId="{41472412-741A-4B42-8074-5DB19AFAD1A4}" srcOrd="1" destOrd="0" presId="urn:microsoft.com/office/officeart/2005/8/layout/chevron1"/>
    <dgm:cxn modelId="{756709F8-57CB-444F-9037-7CE69060C742}" type="presParOf" srcId="{34018393-80D0-4046-B450-88A433CF38A7}" destId="{829B3640-3E6A-4A06-9BC1-6ADD1F64B4A0}" srcOrd="2" destOrd="0" presId="urn:microsoft.com/office/officeart/2005/8/layout/chevron1"/>
    <dgm:cxn modelId="{43872BF6-B6DD-43E7-B644-8CEDCDB31BC5}" type="presParOf" srcId="{34018393-80D0-4046-B450-88A433CF38A7}" destId="{88EE8980-855C-4A65-A2DE-FE3443E89406}" srcOrd="3" destOrd="0" presId="urn:microsoft.com/office/officeart/2005/8/layout/chevron1"/>
    <dgm:cxn modelId="{F6CD6526-97DF-47EE-BB05-95B0968045D0}" type="presParOf" srcId="{34018393-80D0-4046-B450-88A433CF38A7}" destId="{2AC2F235-0EE0-46E7-A9A8-2FF1DF7C3EC4}" srcOrd="4" destOrd="0" presId="urn:microsoft.com/office/officeart/2005/8/layout/chevron1"/>
    <dgm:cxn modelId="{E86628DA-CB87-447E-827A-A49D97A98617}" type="presParOf" srcId="{34018393-80D0-4046-B450-88A433CF38A7}" destId="{0CBF7A43-ADCD-4981-B860-DAF1B5DFFBB0}" srcOrd="5" destOrd="0" presId="urn:microsoft.com/office/officeart/2005/8/layout/chevron1"/>
    <dgm:cxn modelId="{E0FBB798-2E04-4122-95E5-A99DF9ECEEBD}"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rgbClr val="F26522"/>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9515F62F-EF7C-478D-9DA7-4FBE95A28433}" srcId="{B3E896ED-991A-4533-AEDA-EB6D679A601B}" destId="{134B184A-2806-414B-B06E-2A23A8E5F48D}" srcOrd="2" destOrd="0" parTransId="{5C145022-1639-452A-8EA7-591598718A4C}" sibTransId="{601736AD-5527-4806-AC12-376CD73213EC}"/>
    <dgm:cxn modelId="{B2E84455-C2D3-49B0-9BD5-82D6ED30EDD4}" type="presOf" srcId="{E29DA794-2A2F-47E0-9307-DADAFDFA7CAA}" destId="{D4386C5A-6684-4B72-8F4A-46CC0864811B}" srcOrd="0" destOrd="0" presId="urn:microsoft.com/office/officeart/2005/8/layout/chevron1"/>
    <dgm:cxn modelId="{559F6DD3-92BB-4C0F-9AB9-9B490CBA2061}" type="presOf" srcId="{134B184A-2806-414B-B06E-2A23A8E5F48D}" destId="{2AC2F235-0EE0-46E7-A9A8-2FF1DF7C3EC4}" srcOrd="0" destOrd="0" presId="urn:microsoft.com/office/officeart/2005/8/layout/chevron1"/>
    <dgm:cxn modelId="{4A844A7B-4C7C-467F-A84A-8232CF0CAB8C}" type="presOf" srcId="{D85F3371-1900-45E9-A48D-53D7A2DC4C40}" destId="{829B3640-3E6A-4A06-9BC1-6ADD1F64B4A0}"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DC5AE2B2-2B31-42B3-B4AB-4F8C86FA5753}" srcId="{B3E896ED-991A-4533-AEDA-EB6D679A601B}" destId="{D85F3371-1900-45E9-A48D-53D7A2DC4C40}" srcOrd="1" destOrd="0" parTransId="{FC90950D-28A4-42A3-879E-494B2D020045}" sibTransId="{00EF6663-2DD0-4884-92D1-D17969D73EC4}"/>
    <dgm:cxn modelId="{325CE29A-698C-4ACF-BED4-B18347FB59CC}" type="presOf" srcId="{B3E896ED-991A-4533-AEDA-EB6D679A601B}" destId="{34018393-80D0-4046-B450-88A433CF38A7}"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4CC4AF05-371A-4E5F-813F-CD449E4A82E3}" type="presOf" srcId="{E90A861D-9562-48F5-9764-7EF27ED62408}" destId="{56136D3E-E31F-4130-A000-B0A8FCC3EB70}" srcOrd="0" destOrd="0" presId="urn:microsoft.com/office/officeart/2005/8/layout/chevron1"/>
    <dgm:cxn modelId="{8089E8C7-AA1E-409A-A326-D5B188A3E1F0}" type="presParOf" srcId="{34018393-80D0-4046-B450-88A433CF38A7}" destId="{56136D3E-E31F-4130-A000-B0A8FCC3EB70}" srcOrd="0" destOrd="0" presId="urn:microsoft.com/office/officeart/2005/8/layout/chevron1"/>
    <dgm:cxn modelId="{4AC9B5F5-B8B9-420C-96B8-1752F4A72384}" type="presParOf" srcId="{34018393-80D0-4046-B450-88A433CF38A7}" destId="{41472412-741A-4B42-8074-5DB19AFAD1A4}" srcOrd="1" destOrd="0" presId="urn:microsoft.com/office/officeart/2005/8/layout/chevron1"/>
    <dgm:cxn modelId="{D7002948-4FC5-48AD-975E-E079D11CC2FE}" type="presParOf" srcId="{34018393-80D0-4046-B450-88A433CF38A7}" destId="{829B3640-3E6A-4A06-9BC1-6ADD1F64B4A0}" srcOrd="2" destOrd="0" presId="urn:microsoft.com/office/officeart/2005/8/layout/chevron1"/>
    <dgm:cxn modelId="{0F93534A-2C9A-4CDA-8E91-63199172FC1C}" type="presParOf" srcId="{34018393-80D0-4046-B450-88A433CF38A7}" destId="{88EE8980-855C-4A65-A2DE-FE3443E89406}" srcOrd="3" destOrd="0" presId="urn:microsoft.com/office/officeart/2005/8/layout/chevron1"/>
    <dgm:cxn modelId="{8E64A814-744F-4C5B-8A4A-8A4166D09294}" type="presParOf" srcId="{34018393-80D0-4046-B450-88A433CF38A7}" destId="{2AC2F235-0EE0-46E7-A9A8-2FF1DF7C3EC4}" srcOrd="4" destOrd="0" presId="urn:microsoft.com/office/officeart/2005/8/layout/chevron1"/>
    <dgm:cxn modelId="{FC4F66DB-BB51-452B-9516-9399ECF4D770}" type="presParOf" srcId="{34018393-80D0-4046-B450-88A433CF38A7}" destId="{0CBF7A43-ADCD-4981-B860-DAF1B5DFFBB0}" srcOrd="5" destOrd="0" presId="urn:microsoft.com/office/officeart/2005/8/layout/chevron1"/>
    <dgm:cxn modelId="{E9459197-A0DB-4885-8FB3-B0FB65FBBF64}"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rgbClr val="F26522"/>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8326A90C-003E-4935-8C7F-554FE05DE558}" type="presOf" srcId="{E29DA794-2A2F-47E0-9307-DADAFDFA7CAA}" destId="{D4386C5A-6684-4B72-8F4A-46CC0864811B}"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5BC3D01A-6DE6-440C-AA98-DAD5DA661BB6}" type="presOf" srcId="{E90A861D-9562-48F5-9764-7EF27ED62408}" destId="{56136D3E-E31F-4130-A000-B0A8FCC3EB70}" srcOrd="0" destOrd="0" presId="urn:microsoft.com/office/officeart/2005/8/layout/chevron1"/>
    <dgm:cxn modelId="{40FADC57-C458-4C5A-9BB1-5C036EB11865}" type="presOf" srcId="{B3E896ED-991A-4533-AEDA-EB6D679A601B}" destId="{34018393-80D0-4046-B450-88A433CF38A7}"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A865DFB5-7488-4091-97A6-74928579912B}" type="presOf" srcId="{D85F3371-1900-45E9-A48D-53D7A2DC4C40}" destId="{829B3640-3E6A-4A06-9BC1-6ADD1F64B4A0}" srcOrd="0" destOrd="0" presId="urn:microsoft.com/office/officeart/2005/8/layout/chevron1"/>
    <dgm:cxn modelId="{DC5AE2B2-2B31-42B3-B4AB-4F8C86FA5753}" srcId="{B3E896ED-991A-4533-AEDA-EB6D679A601B}" destId="{D85F3371-1900-45E9-A48D-53D7A2DC4C40}" srcOrd="1" destOrd="0" parTransId="{FC90950D-28A4-42A3-879E-494B2D020045}" sibTransId="{00EF6663-2DD0-4884-92D1-D17969D73EC4}"/>
    <dgm:cxn modelId="{5116099E-68E8-495F-A48A-9B27568EF276}" type="presOf" srcId="{134B184A-2806-414B-B06E-2A23A8E5F48D}" destId="{2AC2F235-0EE0-46E7-A9A8-2FF1DF7C3EC4}"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5E9ABCBF-6568-4870-8670-08E35EA544BE}" type="presParOf" srcId="{34018393-80D0-4046-B450-88A433CF38A7}" destId="{56136D3E-E31F-4130-A000-B0A8FCC3EB70}" srcOrd="0" destOrd="0" presId="urn:microsoft.com/office/officeart/2005/8/layout/chevron1"/>
    <dgm:cxn modelId="{3045EEDB-8011-4BAE-A299-1706876E7031}" type="presParOf" srcId="{34018393-80D0-4046-B450-88A433CF38A7}" destId="{41472412-741A-4B42-8074-5DB19AFAD1A4}" srcOrd="1" destOrd="0" presId="urn:microsoft.com/office/officeart/2005/8/layout/chevron1"/>
    <dgm:cxn modelId="{FE6FACD5-E021-418D-BF70-BDD97AC6A483}" type="presParOf" srcId="{34018393-80D0-4046-B450-88A433CF38A7}" destId="{829B3640-3E6A-4A06-9BC1-6ADD1F64B4A0}" srcOrd="2" destOrd="0" presId="urn:microsoft.com/office/officeart/2005/8/layout/chevron1"/>
    <dgm:cxn modelId="{48BD29E1-ADE5-4DA2-8F71-66A72BEF48D5}" type="presParOf" srcId="{34018393-80D0-4046-B450-88A433CF38A7}" destId="{88EE8980-855C-4A65-A2DE-FE3443E89406}" srcOrd="3" destOrd="0" presId="urn:microsoft.com/office/officeart/2005/8/layout/chevron1"/>
    <dgm:cxn modelId="{69A68AE0-AA77-467F-A4F4-95005692D35F}" type="presParOf" srcId="{34018393-80D0-4046-B450-88A433CF38A7}" destId="{2AC2F235-0EE0-46E7-A9A8-2FF1DF7C3EC4}" srcOrd="4" destOrd="0" presId="urn:microsoft.com/office/officeart/2005/8/layout/chevron1"/>
    <dgm:cxn modelId="{51C6A2E7-2688-4067-93F3-CAACCA7BC17B}" type="presParOf" srcId="{34018393-80D0-4046-B450-88A433CF38A7}" destId="{0CBF7A43-ADCD-4981-B860-DAF1B5DFFBB0}" srcOrd="5" destOrd="0" presId="urn:microsoft.com/office/officeart/2005/8/layout/chevron1"/>
    <dgm:cxn modelId="{1613E8FC-9AEF-4929-9EE4-2D80D9F99C7A}"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rgbClr val="F26522"/>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AE224AFC-A833-4FD8-A418-D6D20950C190}" type="presOf" srcId="{E29DA794-2A2F-47E0-9307-DADAFDFA7CAA}" destId="{D4386C5A-6684-4B72-8F4A-46CC0864811B}" srcOrd="0" destOrd="0" presId="urn:microsoft.com/office/officeart/2005/8/layout/chevron1"/>
    <dgm:cxn modelId="{AB9039DF-4C5C-4AFE-B367-DF7E50164CDD}" type="presOf" srcId="{D85F3371-1900-45E9-A48D-53D7A2DC4C40}" destId="{829B3640-3E6A-4A06-9BC1-6ADD1F64B4A0}"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D015D20E-A244-497D-BDE0-8B55181CE05E}" type="presOf" srcId="{B3E896ED-991A-4533-AEDA-EB6D679A601B}" destId="{34018393-80D0-4046-B450-88A433CF38A7}"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DC5AE2B2-2B31-42B3-B4AB-4F8C86FA5753}" srcId="{B3E896ED-991A-4533-AEDA-EB6D679A601B}" destId="{D85F3371-1900-45E9-A48D-53D7A2DC4C40}" srcOrd="1" destOrd="0" parTransId="{FC90950D-28A4-42A3-879E-494B2D020045}" sibTransId="{00EF6663-2DD0-4884-92D1-D17969D73EC4}"/>
    <dgm:cxn modelId="{7D7AEAB5-5133-4B3F-9F2A-0B4E666C4749}" type="presOf" srcId="{134B184A-2806-414B-B06E-2A23A8E5F48D}" destId="{2AC2F235-0EE0-46E7-A9A8-2FF1DF7C3EC4}"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510EDD80-69C8-4C7E-956B-943EA6413620}" type="presOf" srcId="{E90A861D-9562-48F5-9764-7EF27ED62408}" destId="{56136D3E-E31F-4130-A000-B0A8FCC3EB70}" srcOrd="0" destOrd="0" presId="urn:microsoft.com/office/officeart/2005/8/layout/chevron1"/>
    <dgm:cxn modelId="{7EAD3311-59BF-4B68-BEA0-BA86111E1650}" type="presParOf" srcId="{34018393-80D0-4046-B450-88A433CF38A7}" destId="{56136D3E-E31F-4130-A000-B0A8FCC3EB70}" srcOrd="0" destOrd="0" presId="urn:microsoft.com/office/officeart/2005/8/layout/chevron1"/>
    <dgm:cxn modelId="{DADFCD1F-9A3E-474A-BCC5-DADB9FAA4D2A}" type="presParOf" srcId="{34018393-80D0-4046-B450-88A433CF38A7}" destId="{41472412-741A-4B42-8074-5DB19AFAD1A4}" srcOrd="1" destOrd="0" presId="urn:microsoft.com/office/officeart/2005/8/layout/chevron1"/>
    <dgm:cxn modelId="{2BAD68BC-D15C-4AED-BE1F-1F5A5AC76A49}" type="presParOf" srcId="{34018393-80D0-4046-B450-88A433CF38A7}" destId="{829B3640-3E6A-4A06-9BC1-6ADD1F64B4A0}" srcOrd="2" destOrd="0" presId="urn:microsoft.com/office/officeart/2005/8/layout/chevron1"/>
    <dgm:cxn modelId="{984C6136-3666-4D2E-8D6F-155005C95443}" type="presParOf" srcId="{34018393-80D0-4046-B450-88A433CF38A7}" destId="{88EE8980-855C-4A65-A2DE-FE3443E89406}" srcOrd="3" destOrd="0" presId="urn:microsoft.com/office/officeart/2005/8/layout/chevron1"/>
    <dgm:cxn modelId="{E3ADCE4C-1CFB-443B-AE34-25BD53119DA5}" type="presParOf" srcId="{34018393-80D0-4046-B450-88A433CF38A7}" destId="{2AC2F235-0EE0-46E7-A9A8-2FF1DF7C3EC4}" srcOrd="4" destOrd="0" presId="urn:microsoft.com/office/officeart/2005/8/layout/chevron1"/>
    <dgm:cxn modelId="{171CC69D-2730-4A74-B370-CA32CD092A65}" type="presParOf" srcId="{34018393-80D0-4046-B450-88A433CF38A7}" destId="{0CBF7A43-ADCD-4981-B860-DAF1B5DFFBB0}" srcOrd="5" destOrd="0" presId="urn:microsoft.com/office/officeart/2005/8/layout/chevron1"/>
    <dgm:cxn modelId="{AC56F50F-99BA-4656-AA2B-33F3F89ED6D4}"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rgbClr val="FF6600"/>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CA392D5A-1FBB-42CB-AAAE-DF3EAFDCC7E3}" type="presOf" srcId="{134B184A-2806-414B-B06E-2A23A8E5F48D}" destId="{2AC2F235-0EE0-46E7-A9A8-2FF1DF7C3EC4}"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D34FFA08-0499-4700-B5CF-00621FF03390}" srcId="{B3E896ED-991A-4533-AEDA-EB6D679A601B}" destId="{E29DA794-2A2F-47E0-9307-DADAFDFA7CAA}" srcOrd="3" destOrd="0" parTransId="{280FB870-124C-4771-9C17-BC4ECB8FB981}" sibTransId="{412473CF-AF73-454F-BDC7-16683FD6F6B6}"/>
    <dgm:cxn modelId="{54E30B41-6D89-40D2-B3D9-7412F0AB83B5}" type="presOf" srcId="{D85F3371-1900-45E9-A48D-53D7A2DC4C40}" destId="{829B3640-3E6A-4A06-9BC1-6ADD1F64B4A0}" srcOrd="0" destOrd="0" presId="urn:microsoft.com/office/officeart/2005/8/layout/chevron1"/>
    <dgm:cxn modelId="{DC5AE2B2-2B31-42B3-B4AB-4F8C86FA5753}" srcId="{B3E896ED-991A-4533-AEDA-EB6D679A601B}" destId="{D85F3371-1900-45E9-A48D-53D7A2DC4C40}" srcOrd="1" destOrd="0" parTransId="{FC90950D-28A4-42A3-879E-494B2D020045}" sibTransId="{00EF6663-2DD0-4884-92D1-D17969D73EC4}"/>
    <dgm:cxn modelId="{166385E1-6B33-42DD-B7A1-3680629D5876}" type="presOf" srcId="{B3E896ED-991A-4533-AEDA-EB6D679A601B}" destId="{34018393-80D0-4046-B450-88A433CF38A7}" srcOrd="0" destOrd="0" presId="urn:microsoft.com/office/officeart/2005/8/layout/chevron1"/>
    <dgm:cxn modelId="{153AB07E-40B2-4B0A-9674-293419A30801}" type="presOf" srcId="{E90A861D-9562-48F5-9764-7EF27ED62408}" destId="{56136D3E-E31F-4130-A000-B0A8FCC3EB70}" srcOrd="0" destOrd="0" presId="urn:microsoft.com/office/officeart/2005/8/layout/chevron1"/>
    <dgm:cxn modelId="{8BC967C6-0501-4F48-83AA-B07A2510C057}" type="presOf" srcId="{E29DA794-2A2F-47E0-9307-DADAFDFA7CAA}" destId="{D4386C5A-6684-4B72-8F4A-46CC0864811B}"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B50D9DEA-7534-4DF0-B90B-57086A95CF6F}" type="presParOf" srcId="{34018393-80D0-4046-B450-88A433CF38A7}" destId="{56136D3E-E31F-4130-A000-B0A8FCC3EB70}" srcOrd="0" destOrd="0" presId="urn:microsoft.com/office/officeart/2005/8/layout/chevron1"/>
    <dgm:cxn modelId="{62C570E7-BF97-410D-8505-5F967F94A77C}" type="presParOf" srcId="{34018393-80D0-4046-B450-88A433CF38A7}" destId="{41472412-741A-4B42-8074-5DB19AFAD1A4}" srcOrd="1" destOrd="0" presId="urn:microsoft.com/office/officeart/2005/8/layout/chevron1"/>
    <dgm:cxn modelId="{07E0E8F0-4017-4492-AF14-667D56028711}" type="presParOf" srcId="{34018393-80D0-4046-B450-88A433CF38A7}" destId="{829B3640-3E6A-4A06-9BC1-6ADD1F64B4A0}" srcOrd="2" destOrd="0" presId="urn:microsoft.com/office/officeart/2005/8/layout/chevron1"/>
    <dgm:cxn modelId="{9A931014-A2F8-4FAF-8869-FEFEC5D44185}" type="presParOf" srcId="{34018393-80D0-4046-B450-88A433CF38A7}" destId="{88EE8980-855C-4A65-A2DE-FE3443E89406}" srcOrd="3" destOrd="0" presId="urn:microsoft.com/office/officeart/2005/8/layout/chevron1"/>
    <dgm:cxn modelId="{0E360CA1-83AC-4BF0-96A8-9628BE0633B8}" type="presParOf" srcId="{34018393-80D0-4046-B450-88A433CF38A7}" destId="{2AC2F235-0EE0-46E7-A9A8-2FF1DF7C3EC4}" srcOrd="4" destOrd="0" presId="urn:microsoft.com/office/officeart/2005/8/layout/chevron1"/>
    <dgm:cxn modelId="{7A67E498-3373-4647-BC7F-39452794622A}" type="presParOf" srcId="{34018393-80D0-4046-B450-88A433CF38A7}" destId="{0CBF7A43-ADCD-4981-B860-DAF1B5DFFBB0}" srcOrd="5" destOrd="0" presId="urn:microsoft.com/office/officeart/2005/8/layout/chevron1"/>
    <dgm:cxn modelId="{E6717AC6-5CA7-4D2B-AB00-B8D1F3259D4B}"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rgbClr val="F26522"/>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66D63F0B-4093-4AD4-A1C4-5C5D62480F57}" type="presOf" srcId="{E29DA794-2A2F-47E0-9307-DADAFDFA7CAA}" destId="{D4386C5A-6684-4B72-8F4A-46CC0864811B}"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32B859E8-3A4E-414B-B3D6-BB03F20ADF88}" type="presOf" srcId="{D85F3371-1900-45E9-A48D-53D7A2DC4C40}" destId="{829B3640-3E6A-4A06-9BC1-6ADD1F64B4A0}" srcOrd="0" destOrd="0" presId="urn:microsoft.com/office/officeart/2005/8/layout/chevron1"/>
    <dgm:cxn modelId="{075E2A16-3C2D-4E02-831F-F2FC2FB37249}" type="presOf" srcId="{E90A861D-9562-48F5-9764-7EF27ED62408}" destId="{56136D3E-E31F-4130-A000-B0A8FCC3EB70}"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6F7C5EF2-F37C-48DC-B537-17B9B58C8412}" type="presOf" srcId="{B3E896ED-991A-4533-AEDA-EB6D679A601B}" destId="{34018393-80D0-4046-B450-88A433CF38A7}" srcOrd="0" destOrd="0" presId="urn:microsoft.com/office/officeart/2005/8/layout/chevron1"/>
    <dgm:cxn modelId="{DC5AE2B2-2B31-42B3-B4AB-4F8C86FA5753}" srcId="{B3E896ED-991A-4533-AEDA-EB6D679A601B}" destId="{D85F3371-1900-45E9-A48D-53D7A2DC4C40}" srcOrd="1" destOrd="0" parTransId="{FC90950D-28A4-42A3-879E-494B2D020045}" sibTransId="{00EF6663-2DD0-4884-92D1-D17969D73EC4}"/>
    <dgm:cxn modelId="{D713DC8E-D549-4794-9C15-BB7243AAAA2B}" type="presOf" srcId="{134B184A-2806-414B-B06E-2A23A8E5F48D}" destId="{2AC2F235-0EE0-46E7-A9A8-2FF1DF7C3EC4}"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6174B178-1602-41F0-8C0E-57EC8D1D3514}" type="presParOf" srcId="{34018393-80D0-4046-B450-88A433CF38A7}" destId="{56136D3E-E31F-4130-A000-B0A8FCC3EB70}" srcOrd="0" destOrd="0" presId="urn:microsoft.com/office/officeart/2005/8/layout/chevron1"/>
    <dgm:cxn modelId="{8236A77B-4BAE-4F78-A057-CCCA26531F4B}" type="presParOf" srcId="{34018393-80D0-4046-B450-88A433CF38A7}" destId="{41472412-741A-4B42-8074-5DB19AFAD1A4}" srcOrd="1" destOrd="0" presId="urn:microsoft.com/office/officeart/2005/8/layout/chevron1"/>
    <dgm:cxn modelId="{CF43530C-CD2A-486F-B92B-6EFF9EC7C3F3}" type="presParOf" srcId="{34018393-80D0-4046-B450-88A433CF38A7}" destId="{829B3640-3E6A-4A06-9BC1-6ADD1F64B4A0}" srcOrd="2" destOrd="0" presId="urn:microsoft.com/office/officeart/2005/8/layout/chevron1"/>
    <dgm:cxn modelId="{80FDB593-6B38-4683-B259-4274BABA2271}" type="presParOf" srcId="{34018393-80D0-4046-B450-88A433CF38A7}" destId="{88EE8980-855C-4A65-A2DE-FE3443E89406}" srcOrd="3" destOrd="0" presId="urn:microsoft.com/office/officeart/2005/8/layout/chevron1"/>
    <dgm:cxn modelId="{BF9A0C9B-F052-4BBB-B65A-9BBCBBA5F863}" type="presParOf" srcId="{34018393-80D0-4046-B450-88A433CF38A7}" destId="{2AC2F235-0EE0-46E7-A9A8-2FF1DF7C3EC4}" srcOrd="4" destOrd="0" presId="urn:microsoft.com/office/officeart/2005/8/layout/chevron1"/>
    <dgm:cxn modelId="{190D59AC-381C-44A3-B653-FEF622AD33DC}" type="presParOf" srcId="{34018393-80D0-4046-B450-88A433CF38A7}" destId="{0CBF7A43-ADCD-4981-B860-DAF1B5DFFBB0}" srcOrd="5" destOrd="0" presId="urn:microsoft.com/office/officeart/2005/8/layout/chevron1"/>
    <dgm:cxn modelId="{58A664D5-1A62-4DE9-ADED-5CA6A0952D88}"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rgbClr val="FF6600"/>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B110458B-AA83-4F2C-B8A9-FF2B5BDE5B96}" type="presOf" srcId="{134B184A-2806-414B-B06E-2A23A8E5F48D}" destId="{2AC2F235-0EE0-46E7-A9A8-2FF1DF7C3EC4}"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D34FFA08-0499-4700-B5CF-00621FF03390}" srcId="{B3E896ED-991A-4533-AEDA-EB6D679A601B}" destId="{E29DA794-2A2F-47E0-9307-DADAFDFA7CAA}" srcOrd="3" destOrd="0" parTransId="{280FB870-124C-4771-9C17-BC4ECB8FB981}" sibTransId="{412473CF-AF73-454F-BDC7-16683FD6F6B6}"/>
    <dgm:cxn modelId="{927666E0-6C54-4CD6-8686-55B6E918EFEA}" type="presOf" srcId="{D85F3371-1900-45E9-A48D-53D7A2DC4C40}" destId="{829B3640-3E6A-4A06-9BC1-6ADD1F64B4A0}" srcOrd="0" destOrd="0" presId="urn:microsoft.com/office/officeart/2005/8/layout/chevron1"/>
    <dgm:cxn modelId="{DC5AE2B2-2B31-42B3-B4AB-4F8C86FA5753}" srcId="{B3E896ED-991A-4533-AEDA-EB6D679A601B}" destId="{D85F3371-1900-45E9-A48D-53D7A2DC4C40}" srcOrd="1" destOrd="0" parTransId="{FC90950D-28A4-42A3-879E-494B2D020045}" sibTransId="{00EF6663-2DD0-4884-92D1-D17969D73EC4}"/>
    <dgm:cxn modelId="{A5F63CA0-5147-4B7D-8DE1-0DE434BBCD1D}" type="presOf" srcId="{E90A861D-9562-48F5-9764-7EF27ED62408}" destId="{56136D3E-E31F-4130-A000-B0A8FCC3EB70}" srcOrd="0" destOrd="0" presId="urn:microsoft.com/office/officeart/2005/8/layout/chevron1"/>
    <dgm:cxn modelId="{68EF6307-BB75-4583-8F37-8AB79C08D626}" type="presOf" srcId="{B3E896ED-991A-4533-AEDA-EB6D679A601B}" destId="{34018393-80D0-4046-B450-88A433CF38A7}"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C0C5E3E2-D776-4A72-97B5-3759908DC6E4}" type="presOf" srcId="{E29DA794-2A2F-47E0-9307-DADAFDFA7CAA}" destId="{D4386C5A-6684-4B72-8F4A-46CC0864811B}" srcOrd="0" destOrd="0" presId="urn:microsoft.com/office/officeart/2005/8/layout/chevron1"/>
    <dgm:cxn modelId="{C8AC1247-8D09-41ED-ACCC-4F4D00CF9EBB}" type="presParOf" srcId="{34018393-80D0-4046-B450-88A433CF38A7}" destId="{56136D3E-E31F-4130-A000-B0A8FCC3EB70}" srcOrd="0" destOrd="0" presId="urn:microsoft.com/office/officeart/2005/8/layout/chevron1"/>
    <dgm:cxn modelId="{97D9F318-7C6B-4BC6-817F-1F4F8C35AC46}" type="presParOf" srcId="{34018393-80D0-4046-B450-88A433CF38A7}" destId="{41472412-741A-4B42-8074-5DB19AFAD1A4}" srcOrd="1" destOrd="0" presId="urn:microsoft.com/office/officeart/2005/8/layout/chevron1"/>
    <dgm:cxn modelId="{E66D378B-D14E-4BFD-BC7E-6ADD70E192FD}" type="presParOf" srcId="{34018393-80D0-4046-B450-88A433CF38A7}" destId="{829B3640-3E6A-4A06-9BC1-6ADD1F64B4A0}" srcOrd="2" destOrd="0" presId="urn:microsoft.com/office/officeart/2005/8/layout/chevron1"/>
    <dgm:cxn modelId="{6ACE1FCE-C5BC-4A8B-9436-7B1AB5E2D9F6}" type="presParOf" srcId="{34018393-80D0-4046-B450-88A433CF38A7}" destId="{88EE8980-855C-4A65-A2DE-FE3443E89406}" srcOrd="3" destOrd="0" presId="urn:microsoft.com/office/officeart/2005/8/layout/chevron1"/>
    <dgm:cxn modelId="{D68228D4-A932-4F16-87A7-AD07259BCE98}" type="presParOf" srcId="{34018393-80D0-4046-B450-88A433CF38A7}" destId="{2AC2F235-0EE0-46E7-A9A8-2FF1DF7C3EC4}" srcOrd="4" destOrd="0" presId="urn:microsoft.com/office/officeart/2005/8/layout/chevron1"/>
    <dgm:cxn modelId="{96A18782-303D-4442-8A10-337AE592DE52}" type="presParOf" srcId="{34018393-80D0-4046-B450-88A433CF38A7}" destId="{0CBF7A43-ADCD-4981-B860-DAF1B5DFFBB0}" srcOrd="5" destOrd="0" presId="urn:microsoft.com/office/officeart/2005/8/layout/chevron1"/>
    <dgm:cxn modelId="{726F9EE4-8B1E-41C3-B09A-C84F0731DD3A}"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rgbClr val="FF6600"/>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DBE7C34C-5DDB-4C41-BD7C-4DF53C3C155C}" type="presOf" srcId="{134B184A-2806-414B-B06E-2A23A8E5F48D}" destId="{2AC2F235-0EE0-46E7-A9A8-2FF1DF7C3EC4}"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D34FFA08-0499-4700-B5CF-00621FF03390}" srcId="{B3E896ED-991A-4533-AEDA-EB6D679A601B}" destId="{E29DA794-2A2F-47E0-9307-DADAFDFA7CAA}" srcOrd="3" destOrd="0" parTransId="{280FB870-124C-4771-9C17-BC4ECB8FB981}" sibTransId="{412473CF-AF73-454F-BDC7-16683FD6F6B6}"/>
    <dgm:cxn modelId="{B6502234-B58A-4072-BDD8-2178891C17CE}" type="presOf" srcId="{E29DA794-2A2F-47E0-9307-DADAFDFA7CAA}" destId="{D4386C5A-6684-4B72-8F4A-46CC0864811B}" srcOrd="0" destOrd="0" presId="urn:microsoft.com/office/officeart/2005/8/layout/chevron1"/>
    <dgm:cxn modelId="{DC5AE2B2-2B31-42B3-B4AB-4F8C86FA5753}" srcId="{B3E896ED-991A-4533-AEDA-EB6D679A601B}" destId="{D85F3371-1900-45E9-A48D-53D7A2DC4C40}" srcOrd="1" destOrd="0" parTransId="{FC90950D-28A4-42A3-879E-494B2D020045}" sibTransId="{00EF6663-2DD0-4884-92D1-D17969D73EC4}"/>
    <dgm:cxn modelId="{C387C4F1-3470-4BBD-9647-8BC4685C600D}" type="presOf" srcId="{E90A861D-9562-48F5-9764-7EF27ED62408}" destId="{56136D3E-E31F-4130-A000-B0A8FCC3EB70}"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7CACDC36-F48E-4BD0-AF53-78F198B66F66}" type="presOf" srcId="{B3E896ED-991A-4533-AEDA-EB6D679A601B}" destId="{34018393-80D0-4046-B450-88A433CF38A7}" srcOrd="0" destOrd="0" presId="urn:microsoft.com/office/officeart/2005/8/layout/chevron1"/>
    <dgm:cxn modelId="{43A4DD35-FE00-4DA0-A6CD-B24D39AAC832}" type="presOf" srcId="{D85F3371-1900-45E9-A48D-53D7A2DC4C40}" destId="{829B3640-3E6A-4A06-9BC1-6ADD1F64B4A0}" srcOrd="0" destOrd="0" presId="urn:microsoft.com/office/officeart/2005/8/layout/chevron1"/>
    <dgm:cxn modelId="{720EA949-566A-4827-A94F-081534FD6442}" type="presParOf" srcId="{34018393-80D0-4046-B450-88A433CF38A7}" destId="{56136D3E-E31F-4130-A000-B0A8FCC3EB70}" srcOrd="0" destOrd="0" presId="urn:microsoft.com/office/officeart/2005/8/layout/chevron1"/>
    <dgm:cxn modelId="{7DC3290A-EC58-4688-86CD-17708460E5BB}" type="presParOf" srcId="{34018393-80D0-4046-B450-88A433CF38A7}" destId="{41472412-741A-4B42-8074-5DB19AFAD1A4}" srcOrd="1" destOrd="0" presId="urn:microsoft.com/office/officeart/2005/8/layout/chevron1"/>
    <dgm:cxn modelId="{4CDC4E56-277D-4003-BC7A-A3E5B1495489}" type="presParOf" srcId="{34018393-80D0-4046-B450-88A433CF38A7}" destId="{829B3640-3E6A-4A06-9BC1-6ADD1F64B4A0}" srcOrd="2" destOrd="0" presId="urn:microsoft.com/office/officeart/2005/8/layout/chevron1"/>
    <dgm:cxn modelId="{B6E08E9A-68D7-46A2-B253-9B59299E0E73}" type="presParOf" srcId="{34018393-80D0-4046-B450-88A433CF38A7}" destId="{88EE8980-855C-4A65-A2DE-FE3443E89406}" srcOrd="3" destOrd="0" presId="urn:microsoft.com/office/officeart/2005/8/layout/chevron1"/>
    <dgm:cxn modelId="{B8D910BF-B703-4532-9215-6E4C67DD1C68}" type="presParOf" srcId="{34018393-80D0-4046-B450-88A433CF38A7}" destId="{2AC2F235-0EE0-46E7-A9A8-2FF1DF7C3EC4}" srcOrd="4" destOrd="0" presId="urn:microsoft.com/office/officeart/2005/8/layout/chevron1"/>
    <dgm:cxn modelId="{3C54B813-E6D5-4ECF-A2DE-979A89575843}" type="presParOf" srcId="{34018393-80D0-4046-B450-88A433CF38A7}" destId="{0CBF7A43-ADCD-4981-B860-DAF1B5DFFBB0}" srcOrd="5" destOrd="0" presId="urn:microsoft.com/office/officeart/2005/8/layout/chevron1"/>
    <dgm:cxn modelId="{33ADA7A2-F28C-4487-A376-66F3FB31E52F}"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rgbClr val="FF6600"/>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9515F62F-EF7C-478D-9DA7-4FBE95A28433}" srcId="{B3E896ED-991A-4533-AEDA-EB6D679A601B}" destId="{134B184A-2806-414B-B06E-2A23A8E5F48D}" srcOrd="2" destOrd="0" parTransId="{5C145022-1639-452A-8EA7-591598718A4C}" sibTransId="{601736AD-5527-4806-AC12-376CD73213EC}"/>
    <dgm:cxn modelId="{712D2AF4-DD83-4336-B727-EE78ADBEBBF9}" type="presOf" srcId="{E90A861D-9562-48F5-9764-7EF27ED62408}" destId="{56136D3E-E31F-4130-A000-B0A8FCC3EB70}"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838410E8-E19F-458F-91A2-6486EBC93173}" type="presOf" srcId="{E29DA794-2A2F-47E0-9307-DADAFDFA7CAA}" destId="{D4386C5A-6684-4B72-8F4A-46CC0864811B}" srcOrd="0" destOrd="0" presId="urn:microsoft.com/office/officeart/2005/8/layout/chevron1"/>
    <dgm:cxn modelId="{73916529-77F4-4661-8E6C-3E9035B569D1}" type="presOf" srcId="{B3E896ED-991A-4533-AEDA-EB6D679A601B}" destId="{34018393-80D0-4046-B450-88A433CF38A7}" srcOrd="0" destOrd="0" presId="urn:microsoft.com/office/officeart/2005/8/layout/chevron1"/>
    <dgm:cxn modelId="{DC5AE2B2-2B31-42B3-B4AB-4F8C86FA5753}" srcId="{B3E896ED-991A-4533-AEDA-EB6D679A601B}" destId="{D85F3371-1900-45E9-A48D-53D7A2DC4C40}" srcOrd="1" destOrd="0" parTransId="{FC90950D-28A4-42A3-879E-494B2D020045}" sibTransId="{00EF6663-2DD0-4884-92D1-D17969D73EC4}"/>
    <dgm:cxn modelId="{E505922D-95F5-4CCD-BA64-9718487E5D51}" type="presOf" srcId="{D85F3371-1900-45E9-A48D-53D7A2DC4C40}" destId="{829B3640-3E6A-4A06-9BC1-6ADD1F64B4A0}" srcOrd="0" destOrd="0" presId="urn:microsoft.com/office/officeart/2005/8/layout/chevron1"/>
    <dgm:cxn modelId="{3122FD73-3160-4A11-8F0C-D11C834E4197}" type="presOf" srcId="{134B184A-2806-414B-B06E-2A23A8E5F48D}" destId="{2AC2F235-0EE0-46E7-A9A8-2FF1DF7C3EC4}"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653962CD-1FF0-47A1-8C1B-5178AC3D44BE}" type="presParOf" srcId="{34018393-80D0-4046-B450-88A433CF38A7}" destId="{56136D3E-E31F-4130-A000-B0A8FCC3EB70}" srcOrd="0" destOrd="0" presId="urn:microsoft.com/office/officeart/2005/8/layout/chevron1"/>
    <dgm:cxn modelId="{0DD46451-A8FF-4802-A85A-0D68D673F2AE}" type="presParOf" srcId="{34018393-80D0-4046-B450-88A433CF38A7}" destId="{41472412-741A-4B42-8074-5DB19AFAD1A4}" srcOrd="1" destOrd="0" presId="urn:microsoft.com/office/officeart/2005/8/layout/chevron1"/>
    <dgm:cxn modelId="{B320B75B-1882-4B03-944C-F5AB69AEBD9C}" type="presParOf" srcId="{34018393-80D0-4046-B450-88A433CF38A7}" destId="{829B3640-3E6A-4A06-9BC1-6ADD1F64B4A0}" srcOrd="2" destOrd="0" presId="urn:microsoft.com/office/officeart/2005/8/layout/chevron1"/>
    <dgm:cxn modelId="{E99E0B20-18D0-4450-BB52-FDE4FC419E99}" type="presParOf" srcId="{34018393-80D0-4046-B450-88A433CF38A7}" destId="{88EE8980-855C-4A65-A2DE-FE3443E89406}" srcOrd="3" destOrd="0" presId="urn:microsoft.com/office/officeart/2005/8/layout/chevron1"/>
    <dgm:cxn modelId="{B8834EAE-6A95-4E21-9BDA-45418E3D43B1}" type="presParOf" srcId="{34018393-80D0-4046-B450-88A433CF38A7}" destId="{2AC2F235-0EE0-46E7-A9A8-2FF1DF7C3EC4}" srcOrd="4" destOrd="0" presId="urn:microsoft.com/office/officeart/2005/8/layout/chevron1"/>
    <dgm:cxn modelId="{BEEF4735-2E80-4A90-A53C-4AE1E69F5A38}" type="presParOf" srcId="{34018393-80D0-4046-B450-88A433CF38A7}" destId="{0CBF7A43-ADCD-4981-B860-DAF1B5DFFBB0}" srcOrd="5" destOrd="0" presId="urn:microsoft.com/office/officeart/2005/8/layout/chevron1"/>
    <dgm:cxn modelId="{02D9832C-C702-4F9B-AA72-C38D94B9157A}"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rgbClr val="FF6600"/>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chemeClr val="accent1"/>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FB38522A-40E3-44DB-BAC9-9C667803B56E}" type="presOf" srcId="{E29DA794-2A2F-47E0-9307-DADAFDFA7CAA}" destId="{D4386C5A-6684-4B72-8F4A-46CC0864811B}" srcOrd="0" destOrd="0" presId="urn:microsoft.com/office/officeart/2005/8/layout/chevron1"/>
    <dgm:cxn modelId="{0748CDE8-97AA-4786-A5B5-BED63ED659DD}" type="presOf" srcId="{D85F3371-1900-45E9-A48D-53D7A2DC4C40}" destId="{829B3640-3E6A-4A06-9BC1-6ADD1F64B4A0}"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D34FFA08-0499-4700-B5CF-00621FF03390}" srcId="{B3E896ED-991A-4533-AEDA-EB6D679A601B}" destId="{E29DA794-2A2F-47E0-9307-DADAFDFA7CAA}" srcOrd="3" destOrd="0" parTransId="{280FB870-124C-4771-9C17-BC4ECB8FB981}" sibTransId="{412473CF-AF73-454F-BDC7-16683FD6F6B6}"/>
    <dgm:cxn modelId="{DC5AE2B2-2B31-42B3-B4AB-4F8C86FA5753}" srcId="{B3E896ED-991A-4533-AEDA-EB6D679A601B}" destId="{D85F3371-1900-45E9-A48D-53D7A2DC4C40}" srcOrd="1" destOrd="0" parTransId="{FC90950D-28A4-42A3-879E-494B2D020045}" sibTransId="{00EF6663-2DD0-4884-92D1-D17969D73EC4}"/>
    <dgm:cxn modelId="{9756D5E7-ECC4-4474-9D5E-A11CB846AD50}" type="presOf" srcId="{134B184A-2806-414B-B06E-2A23A8E5F48D}" destId="{2AC2F235-0EE0-46E7-A9A8-2FF1DF7C3EC4}" srcOrd="0" destOrd="0" presId="urn:microsoft.com/office/officeart/2005/8/layout/chevron1"/>
    <dgm:cxn modelId="{F14A5B47-7616-4B0F-A666-11269EE944C1}" type="presOf" srcId="{E90A861D-9562-48F5-9764-7EF27ED62408}" destId="{56136D3E-E31F-4130-A000-B0A8FCC3EB70}" srcOrd="0" destOrd="0" presId="urn:microsoft.com/office/officeart/2005/8/layout/chevron1"/>
    <dgm:cxn modelId="{7E5AB5E8-0D12-4283-98AF-8DB560F1BD2B}" type="presOf" srcId="{B3E896ED-991A-4533-AEDA-EB6D679A601B}" destId="{34018393-80D0-4046-B450-88A433CF38A7}"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D50F74CD-F3DD-47A5-B06A-55716E1735A1}" type="presParOf" srcId="{34018393-80D0-4046-B450-88A433CF38A7}" destId="{56136D3E-E31F-4130-A000-B0A8FCC3EB70}" srcOrd="0" destOrd="0" presId="urn:microsoft.com/office/officeart/2005/8/layout/chevron1"/>
    <dgm:cxn modelId="{B12389E6-BD6A-4C41-81E5-CF740C845807}" type="presParOf" srcId="{34018393-80D0-4046-B450-88A433CF38A7}" destId="{41472412-741A-4B42-8074-5DB19AFAD1A4}" srcOrd="1" destOrd="0" presId="urn:microsoft.com/office/officeart/2005/8/layout/chevron1"/>
    <dgm:cxn modelId="{8C3A33F1-8CF8-4E92-A2BC-AFD46FBF3113}" type="presParOf" srcId="{34018393-80D0-4046-B450-88A433CF38A7}" destId="{829B3640-3E6A-4A06-9BC1-6ADD1F64B4A0}" srcOrd="2" destOrd="0" presId="urn:microsoft.com/office/officeart/2005/8/layout/chevron1"/>
    <dgm:cxn modelId="{1BA37AAE-9B42-4004-A8C1-7DB03E08C027}" type="presParOf" srcId="{34018393-80D0-4046-B450-88A433CF38A7}" destId="{88EE8980-855C-4A65-A2DE-FE3443E89406}" srcOrd="3" destOrd="0" presId="urn:microsoft.com/office/officeart/2005/8/layout/chevron1"/>
    <dgm:cxn modelId="{DA705A09-0ED5-4AAF-8C48-3CE1300F9E68}" type="presParOf" srcId="{34018393-80D0-4046-B450-88A433CF38A7}" destId="{2AC2F235-0EE0-46E7-A9A8-2FF1DF7C3EC4}" srcOrd="4" destOrd="0" presId="urn:microsoft.com/office/officeart/2005/8/layout/chevron1"/>
    <dgm:cxn modelId="{89E91106-F675-4F49-B426-A4370C8F54F5}" type="presParOf" srcId="{34018393-80D0-4046-B450-88A433CF38A7}" destId="{0CBF7A43-ADCD-4981-B860-DAF1B5DFFBB0}" srcOrd="5" destOrd="0" presId="urn:microsoft.com/office/officeart/2005/8/layout/chevron1"/>
    <dgm:cxn modelId="{95A02091-E18F-4D49-A2CC-1BB262896581}"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rgbClr val="FF6600"/>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144B5927-0486-4E1B-B7F7-FD444A7505F1}" type="presOf" srcId="{E29DA794-2A2F-47E0-9307-DADAFDFA7CAA}" destId="{D4386C5A-6684-4B72-8F4A-46CC0864811B}" srcOrd="0" destOrd="0" presId="urn:microsoft.com/office/officeart/2005/8/layout/chevron1"/>
    <dgm:cxn modelId="{C91F1942-F889-4887-B1BD-F1D518D1BBA1}" type="presOf" srcId="{B3E896ED-991A-4533-AEDA-EB6D679A601B}" destId="{34018393-80D0-4046-B450-88A433CF38A7}" srcOrd="0" destOrd="0" presId="urn:microsoft.com/office/officeart/2005/8/layout/chevron1"/>
    <dgm:cxn modelId="{6BF3B782-E4EC-4468-9BE3-BCE9647A32B6}" type="presOf" srcId="{134B184A-2806-414B-B06E-2A23A8E5F48D}" destId="{2AC2F235-0EE0-46E7-A9A8-2FF1DF7C3EC4}"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941B58DC-3F45-4D8A-8205-F76FA0D41ED4}" type="presOf" srcId="{D85F3371-1900-45E9-A48D-53D7A2DC4C40}" destId="{829B3640-3E6A-4A06-9BC1-6ADD1F64B4A0}" srcOrd="0" destOrd="0" presId="urn:microsoft.com/office/officeart/2005/8/layout/chevron1"/>
    <dgm:cxn modelId="{266E0C04-7FA4-4587-9FA9-9278B5492616}" type="presOf" srcId="{E90A861D-9562-48F5-9764-7EF27ED62408}" destId="{56136D3E-E31F-4130-A000-B0A8FCC3EB70}"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DC5AE2B2-2B31-42B3-B4AB-4F8C86FA5753}" srcId="{B3E896ED-991A-4533-AEDA-EB6D679A601B}" destId="{D85F3371-1900-45E9-A48D-53D7A2DC4C40}" srcOrd="1" destOrd="0" parTransId="{FC90950D-28A4-42A3-879E-494B2D020045}" sibTransId="{00EF6663-2DD0-4884-92D1-D17969D73EC4}"/>
    <dgm:cxn modelId="{AD744FA4-5DDD-40E6-8B60-5F179819F099}" srcId="{B3E896ED-991A-4533-AEDA-EB6D679A601B}" destId="{E90A861D-9562-48F5-9764-7EF27ED62408}" srcOrd="0" destOrd="0" parTransId="{0B2432B8-AB1D-491C-84FA-68089531A439}" sibTransId="{C17449AE-A57E-4323-AC94-49EC17AB6AD5}"/>
    <dgm:cxn modelId="{B44A0F13-61E2-4D05-8542-59D711E1B539}" type="presParOf" srcId="{34018393-80D0-4046-B450-88A433CF38A7}" destId="{56136D3E-E31F-4130-A000-B0A8FCC3EB70}" srcOrd="0" destOrd="0" presId="urn:microsoft.com/office/officeart/2005/8/layout/chevron1"/>
    <dgm:cxn modelId="{5E9F9A21-FC80-4F47-8A55-5BD71FA555CD}" type="presParOf" srcId="{34018393-80D0-4046-B450-88A433CF38A7}" destId="{41472412-741A-4B42-8074-5DB19AFAD1A4}" srcOrd="1" destOrd="0" presId="urn:microsoft.com/office/officeart/2005/8/layout/chevron1"/>
    <dgm:cxn modelId="{278CAE10-1111-4129-B790-C1013A766F5E}" type="presParOf" srcId="{34018393-80D0-4046-B450-88A433CF38A7}" destId="{829B3640-3E6A-4A06-9BC1-6ADD1F64B4A0}" srcOrd="2" destOrd="0" presId="urn:microsoft.com/office/officeart/2005/8/layout/chevron1"/>
    <dgm:cxn modelId="{1603D42A-A70B-41D3-818F-4F1F25EEFA50}" type="presParOf" srcId="{34018393-80D0-4046-B450-88A433CF38A7}" destId="{88EE8980-855C-4A65-A2DE-FE3443E89406}" srcOrd="3" destOrd="0" presId="urn:microsoft.com/office/officeart/2005/8/layout/chevron1"/>
    <dgm:cxn modelId="{3E80294C-22AE-48C4-A947-C7F65E35BBF4}" type="presParOf" srcId="{34018393-80D0-4046-B450-88A433CF38A7}" destId="{2AC2F235-0EE0-46E7-A9A8-2FF1DF7C3EC4}" srcOrd="4" destOrd="0" presId="urn:microsoft.com/office/officeart/2005/8/layout/chevron1"/>
    <dgm:cxn modelId="{171EA05D-A59D-46E8-B4B8-F93578068204}" type="presParOf" srcId="{34018393-80D0-4046-B450-88A433CF38A7}" destId="{0CBF7A43-ADCD-4981-B860-DAF1B5DFFBB0}" srcOrd="5" destOrd="0" presId="urn:microsoft.com/office/officeart/2005/8/layout/chevron1"/>
    <dgm:cxn modelId="{57924A11-379C-4514-A593-97ECA0D2A348}"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rgbClr val="FF6600"/>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7B619EA3-AB24-4B7F-B0AE-C552EB2E49C5}" type="presOf" srcId="{D85F3371-1900-45E9-A48D-53D7A2DC4C40}" destId="{829B3640-3E6A-4A06-9BC1-6ADD1F64B4A0}" srcOrd="0" destOrd="0" presId="urn:microsoft.com/office/officeart/2005/8/layout/chevron1"/>
    <dgm:cxn modelId="{8196FBA6-B523-4438-8F30-6E8E3C9A13A7}" type="presOf" srcId="{B3E896ED-991A-4533-AEDA-EB6D679A601B}" destId="{34018393-80D0-4046-B450-88A433CF38A7}"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0EBC77F8-F5E7-4972-8BDD-BE014C25EC6C}" type="presOf" srcId="{134B184A-2806-414B-B06E-2A23A8E5F48D}" destId="{2AC2F235-0EE0-46E7-A9A8-2FF1DF7C3EC4}" srcOrd="0" destOrd="0" presId="urn:microsoft.com/office/officeart/2005/8/layout/chevron1"/>
    <dgm:cxn modelId="{55FAEFC6-E15E-4BC3-ADC7-7B988E8C2EEA}" type="presOf" srcId="{E29DA794-2A2F-47E0-9307-DADAFDFA7CAA}" destId="{D4386C5A-6684-4B72-8F4A-46CC0864811B}" srcOrd="0" destOrd="0" presId="urn:microsoft.com/office/officeart/2005/8/layout/chevron1"/>
    <dgm:cxn modelId="{A5D428DC-38C0-444C-AE05-62B37F985AD2}" type="presOf" srcId="{E90A861D-9562-48F5-9764-7EF27ED62408}" destId="{56136D3E-E31F-4130-A000-B0A8FCC3EB70}"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DC5AE2B2-2B31-42B3-B4AB-4F8C86FA5753}" srcId="{B3E896ED-991A-4533-AEDA-EB6D679A601B}" destId="{D85F3371-1900-45E9-A48D-53D7A2DC4C40}" srcOrd="1" destOrd="0" parTransId="{FC90950D-28A4-42A3-879E-494B2D020045}" sibTransId="{00EF6663-2DD0-4884-92D1-D17969D73EC4}"/>
    <dgm:cxn modelId="{AD744FA4-5DDD-40E6-8B60-5F179819F099}" srcId="{B3E896ED-991A-4533-AEDA-EB6D679A601B}" destId="{E90A861D-9562-48F5-9764-7EF27ED62408}" srcOrd="0" destOrd="0" parTransId="{0B2432B8-AB1D-491C-84FA-68089531A439}" sibTransId="{C17449AE-A57E-4323-AC94-49EC17AB6AD5}"/>
    <dgm:cxn modelId="{87427741-13A7-4B6F-9587-0846E6E45566}" type="presParOf" srcId="{34018393-80D0-4046-B450-88A433CF38A7}" destId="{56136D3E-E31F-4130-A000-B0A8FCC3EB70}" srcOrd="0" destOrd="0" presId="urn:microsoft.com/office/officeart/2005/8/layout/chevron1"/>
    <dgm:cxn modelId="{66363B0E-F9D4-4534-9EC3-70E069A2ABD2}" type="presParOf" srcId="{34018393-80D0-4046-B450-88A433CF38A7}" destId="{41472412-741A-4B42-8074-5DB19AFAD1A4}" srcOrd="1" destOrd="0" presId="urn:microsoft.com/office/officeart/2005/8/layout/chevron1"/>
    <dgm:cxn modelId="{D25C2BAE-4F05-4CA5-81CC-E8081BC258CF}" type="presParOf" srcId="{34018393-80D0-4046-B450-88A433CF38A7}" destId="{829B3640-3E6A-4A06-9BC1-6ADD1F64B4A0}" srcOrd="2" destOrd="0" presId="urn:microsoft.com/office/officeart/2005/8/layout/chevron1"/>
    <dgm:cxn modelId="{FE04DFD0-B46B-441E-944A-9BBA9299AD7D}" type="presParOf" srcId="{34018393-80D0-4046-B450-88A433CF38A7}" destId="{88EE8980-855C-4A65-A2DE-FE3443E89406}" srcOrd="3" destOrd="0" presId="urn:microsoft.com/office/officeart/2005/8/layout/chevron1"/>
    <dgm:cxn modelId="{25530D60-1995-4519-999E-513079E19142}" type="presParOf" srcId="{34018393-80D0-4046-B450-88A433CF38A7}" destId="{2AC2F235-0EE0-46E7-A9A8-2FF1DF7C3EC4}" srcOrd="4" destOrd="0" presId="urn:microsoft.com/office/officeart/2005/8/layout/chevron1"/>
    <dgm:cxn modelId="{0648363F-0485-4F48-83C9-E43C279E6E93}" type="presParOf" srcId="{34018393-80D0-4046-B450-88A433CF38A7}" destId="{0CBF7A43-ADCD-4981-B860-DAF1B5DFFBB0}" srcOrd="5" destOrd="0" presId="urn:microsoft.com/office/officeart/2005/8/layout/chevron1"/>
    <dgm:cxn modelId="{866F963B-A1F1-466F-984C-F6A5E766CE45}"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rgbClr val="FF6600"/>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9515F62F-EF7C-478D-9DA7-4FBE95A28433}" srcId="{B3E896ED-991A-4533-AEDA-EB6D679A601B}" destId="{134B184A-2806-414B-B06E-2A23A8E5F48D}" srcOrd="2" destOrd="0" parTransId="{5C145022-1639-452A-8EA7-591598718A4C}" sibTransId="{601736AD-5527-4806-AC12-376CD73213EC}"/>
    <dgm:cxn modelId="{D69CD0B5-3C9C-4620-8ABB-6C00DAFC6A54}" type="presOf" srcId="{E90A861D-9562-48F5-9764-7EF27ED62408}" destId="{56136D3E-E31F-4130-A000-B0A8FCC3EB70}" srcOrd="0" destOrd="0" presId="urn:microsoft.com/office/officeart/2005/8/layout/chevron1"/>
    <dgm:cxn modelId="{30A0BB31-CC66-4791-BCDB-D43E8CD094FD}" type="presOf" srcId="{B3E896ED-991A-4533-AEDA-EB6D679A601B}" destId="{34018393-80D0-4046-B450-88A433CF38A7}"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DC5AE2B2-2B31-42B3-B4AB-4F8C86FA5753}" srcId="{B3E896ED-991A-4533-AEDA-EB6D679A601B}" destId="{D85F3371-1900-45E9-A48D-53D7A2DC4C40}" srcOrd="1" destOrd="0" parTransId="{FC90950D-28A4-42A3-879E-494B2D020045}" sibTransId="{00EF6663-2DD0-4884-92D1-D17969D73EC4}"/>
    <dgm:cxn modelId="{90767016-C6F2-4546-BD75-5F58936B8541}" type="presOf" srcId="{D85F3371-1900-45E9-A48D-53D7A2DC4C40}" destId="{829B3640-3E6A-4A06-9BC1-6ADD1F64B4A0}" srcOrd="0" destOrd="0" presId="urn:microsoft.com/office/officeart/2005/8/layout/chevron1"/>
    <dgm:cxn modelId="{6AC1D742-46C4-4EDD-AFF1-D6B31EAE77FC}" type="presOf" srcId="{134B184A-2806-414B-B06E-2A23A8E5F48D}" destId="{2AC2F235-0EE0-46E7-A9A8-2FF1DF7C3EC4}"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01AB2123-E298-433B-B498-C56B75BE825E}" type="presOf" srcId="{E29DA794-2A2F-47E0-9307-DADAFDFA7CAA}" destId="{D4386C5A-6684-4B72-8F4A-46CC0864811B}" srcOrd="0" destOrd="0" presId="urn:microsoft.com/office/officeart/2005/8/layout/chevron1"/>
    <dgm:cxn modelId="{C637AD9C-C84C-4053-AB40-0899C5A2AD26}" type="presParOf" srcId="{34018393-80D0-4046-B450-88A433CF38A7}" destId="{56136D3E-E31F-4130-A000-B0A8FCC3EB70}" srcOrd="0" destOrd="0" presId="urn:microsoft.com/office/officeart/2005/8/layout/chevron1"/>
    <dgm:cxn modelId="{B35B153E-137F-40BC-93D8-1641EECEC219}" type="presParOf" srcId="{34018393-80D0-4046-B450-88A433CF38A7}" destId="{41472412-741A-4B42-8074-5DB19AFAD1A4}" srcOrd="1" destOrd="0" presId="urn:microsoft.com/office/officeart/2005/8/layout/chevron1"/>
    <dgm:cxn modelId="{CE55C54A-CFC8-4E7F-B299-13E29D0A7284}" type="presParOf" srcId="{34018393-80D0-4046-B450-88A433CF38A7}" destId="{829B3640-3E6A-4A06-9BC1-6ADD1F64B4A0}" srcOrd="2" destOrd="0" presId="urn:microsoft.com/office/officeart/2005/8/layout/chevron1"/>
    <dgm:cxn modelId="{B88743ED-ED90-4A8E-9AD7-06C70B3E1F05}" type="presParOf" srcId="{34018393-80D0-4046-B450-88A433CF38A7}" destId="{88EE8980-855C-4A65-A2DE-FE3443E89406}" srcOrd="3" destOrd="0" presId="urn:microsoft.com/office/officeart/2005/8/layout/chevron1"/>
    <dgm:cxn modelId="{FFDC73D2-F351-4067-93B6-6CCB66CC0B45}" type="presParOf" srcId="{34018393-80D0-4046-B450-88A433CF38A7}" destId="{2AC2F235-0EE0-46E7-A9A8-2FF1DF7C3EC4}" srcOrd="4" destOrd="0" presId="urn:microsoft.com/office/officeart/2005/8/layout/chevron1"/>
    <dgm:cxn modelId="{053282B0-01F3-46C5-8F96-8F18F7BAD4D9}" type="presParOf" srcId="{34018393-80D0-4046-B450-88A433CF38A7}" destId="{0CBF7A43-ADCD-4981-B860-DAF1B5DFFBB0}" srcOrd="5" destOrd="0" presId="urn:microsoft.com/office/officeart/2005/8/layout/chevron1"/>
    <dgm:cxn modelId="{15F45FCE-4A35-48BE-8F1D-E9126E1C17C1}"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rgbClr val="FF6600"/>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9515F62F-EF7C-478D-9DA7-4FBE95A28433}" srcId="{B3E896ED-991A-4533-AEDA-EB6D679A601B}" destId="{134B184A-2806-414B-B06E-2A23A8E5F48D}" srcOrd="2" destOrd="0" parTransId="{5C145022-1639-452A-8EA7-591598718A4C}" sibTransId="{601736AD-5527-4806-AC12-376CD73213EC}"/>
    <dgm:cxn modelId="{C054900A-E72E-4AD5-922D-92838EDBA1BE}" type="presOf" srcId="{B3E896ED-991A-4533-AEDA-EB6D679A601B}" destId="{34018393-80D0-4046-B450-88A433CF38A7}"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EB02BC7E-6758-45C5-86FF-F18F084EEFA8}" type="presOf" srcId="{E90A861D-9562-48F5-9764-7EF27ED62408}" destId="{56136D3E-E31F-4130-A000-B0A8FCC3EB70}" srcOrd="0" destOrd="0" presId="urn:microsoft.com/office/officeart/2005/8/layout/chevron1"/>
    <dgm:cxn modelId="{88CCCB9A-A5B8-40CE-9BEA-196D91C581F0}" type="presOf" srcId="{D85F3371-1900-45E9-A48D-53D7A2DC4C40}" destId="{829B3640-3E6A-4A06-9BC1-6ADD1F64B4A0}" srcOrd="0" destOrd="0" presId="urn:microsoft.com/office/officeart/2005/8/layout/chevron1"/>
    <dgm:cxn modelId="{DC5AE2B2-2B31-42B3-B4AB-4F8C86FA5753}" srcId="{B3E896ED-991A-4533-AEDA-EB6D679A601B}" destId="{D85F3371-1900-45E9-A48D-53D7A2DC4C40}" srcOrd="1" destOrd="0" parTransId="{FC90950D-28A4-42A3-879E-494B2D020045}" sibTransId="{00EF6663-2DD0-4884-92D1-D17969D73EC4}"/>
    <dgm:cxn modelId="{6B95F69D-5F26-4B0A-9484-6AC21B8DD78A}" type="presOf" srcId="{134B184A-2806-414B-B06E-2A23A8E5F48D}" destId="{2AC2F235-0EE0-46E7-A9A8-2FF1DF7C3EC4}" srcOrd="0" destOrd="0" presId="urn:microsoft.com/office/officeart/2005/8/layout/chevron1"/>
    <dgm:cxn modelId="{99B06561-C290-425F-977B-68075853EADD}" type="presOf" srcId="{E29DA794-2A2F-47E0-9307-DADAFDFA7CAA}" destId="{D4386C5A-6684-4B72-8F4A-46CC0864811B}"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E4F79A6E-93BA-469F-8FB9-4A568AD4B5C3}" type="presParOf" srcId="{34018393-80D0-4046-B450-88A433CF38A7}" destId="{56136D3E-E31F-4130-A000-B0A8FCC3EB70}" srcOrd="0" destOrd="0" presId="urn:microsoft.com/office/officeart/2005/8/layout/chevron1"/>
    <dgm:cxn modelId="{B2CDD246-6FED-4F76-BFAA-897E57793177}" type="presParOf" srcId="{34018393-80D0-4046-B450-88A433CF38A7}" destId="{41472412-741A-4B42-8074-5DB19AFAD1A4}" srcOrd="1" destOrd="0" presId="urn:microsoft.com/office/officeart/2005/8/layout/chevron1"/>
    <dgm:cxn modelId="{C35B27C6-0D9D-46C7-B182-4772CD446503}" type="presParOf" srcId="{34018393-80D0-4046-B450-88A433CF38A7}" destId="{829B3640-3E6A-4A06-9BC1-6ADD1F64B4A0}" srcOrd="2" destOrd="0" presId="urn:microsoft.com/office/officeart/2005/8/layout/chevron1"/>
    <dgm:cxn modelId="{444DC73B-62CC-4911-A391-A562D19241BF}" type="presParOf" srcId="{34018393-80D0-4046-B450-88A433CF38A7}" destId="{88EE8980-855C-4A65-A2DE-FE3443E89406}" srcOrd="3" destOrd="0" presId="urn:microsoft.com/office/officeart/2005/8/layout/chevron1"/>
    <dgm:cxn modelId="{CCEF212B-122E-450E-B3CD-0329BC0C5728}" type="presParOf" srcId="{34018393-80D0-4046-B450-88A433CF38A7}" destId="{2AC2F235-0EE0-46E7-A9A8-2FF1DF7C3EC4}" srcOrd="4" destOrd="0" presId="urn:microsoft.com/office/officeart/2005/8/layout/chevron1"/>
    <dgm:cxn modelId="{6B3E4B55-3A4C-4B06-941D-393879AE303B}" type="presParOf" srcId="{34018393-80D0-4046-B450-88A433CF38A7}" destId="{0CBF7A43-ADCD-4981-B860-DAF1B5DFFBB0}" srcOrd="5" destOrd="0" presId="urn:microsoft.com/office/officeart/2005/8/layout/chevron1"/>
    <dgm:cxn modelId="{5946202B-695B-4317-8C4C-6BC44D5C79D0}"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rgbClr val="FF6600"/>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9515F62F-EF7C-478D-9DA7-4FBE95A28433}" srcId="{B3E896ED-991A-4533-AEDA-EB6D679A601B}" destId="{134B184A-2806-414B-B06E-2A23A8E5F48D}" srcOrd="2" destOrd="0" parTransId="{5C145022-1639-452A-8EA7-591598718A4C}" sibTransId="{601736AD-5527-4806-AC12-376CD73213EC}"/>
    <dgm:cxn modelId="{2582039C-8511-4730-9F5F-D5D65E888B88}" type="presOf" srcId="{E90A861D-9562-48F5-9764-7EF27ED62408}" destId="{56136D3E-E31F-4130-A000-B0A8FCC3EB70}" srcOrd="0" destOrd="0" presId="urn:microsoft.com/office/officeart/2005/8/layout/chevron1"/>
    <dgm:cxn modelId="{A6FFAC94-6022-4553-A841-C3409455132B}" type="presOf" srcId="{134B184A-2806-414B-B06E-2A23A8E5F48D}" destId="{2AC2F235-0EE0-46E7-A9A8-2FF1DF7C3EC4}" srcOrd="0" destOrd="0" presId="urn:microsoft.com/office/officeart/2005/8/layout/chevron1"/>
    <dgm:cxn modelId="{17B3395D-D38C-4463-B798-F60A6DDDDCD6}" type="presOf" srcId="{D85F3371-1900-45E9-A48D-53D7A2DC4C40}" destId="{829B3640-3E6A-4A06-9BC1-6ADD1F64B4A0}"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DC5AE2B2-2B31-42B3-B4AB-4F8C86FA5753}" srcId="{B3E896ED-991A-4533-AEDA-EB6D679A601B}" destId="{D85F3371-1900-45E9-A48D-53D7A2DC4C40}" srcOrd="1" destOrd="0" parTransId="{FC90950D-28A4-42A3-879E-494B2D020045}" sibTransId="{00EF6663-2DD0-4884-92D1-D17969D73EC4}"/>
    <dgm:cxn modelId="{65705325-AB7D-45A5-B9B1-1EEE213265D1}" type="presOf" srcId="{E29DA794-2A2F-47E0-9307-DADAFDFA7CAA}" destId="{D4386C5A-6684-4B72-8F4A-46CC0864811B}"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EEC24E50-47A5-4312-AF07-A15B1C454436}" type="presOf" srcId="{B3E896ED-991A-4533-AEDA-EB6D679A601B}" destId="{34018393-80D0-4046-B450-88A433CF38A7}" srcOrd="0" destOrd="0" presId="urn:microsoft.com/office/officeart/2005/8/layout/chevron1"/>
    <dgm:cxn modelId="{8E6CE85A-DD9F-4189-8871-60CA82B2E46F}" type="presParOf" srcId="{34018393-80D0-4046-B450-88A433CF38A7}" destId="{56136D3E-E31F-4130-A000-B0A8FCC3EB70}" srcOrd="0" destOrd="0" presId="urn:microsoft.com/office/officeart/2005/8/layout/chevron1"/>
    <dgm:cxn modelId="{68188431-5D17-4430-B1F7-5A06AEA43A2E}" type="presParOf" srcId="{34018393-80D0-4046-B450-88A433CF38A7}" destId="{41472412-741A-4B42-8074-5DB19AFAD1A4}" srcOrd="1" destOrd="0" presId="urn:microsoft.com/office/officeart/2005/8/layout/chevron1"/>
    <dgm:cxn modelId="{46ACAFDA-FA63-4494-AD4E-2A6BDEA6887A}" type="presParOf" srcId="{34018393-80D0-4046-B450-88A433CF38A7}" destId="{829B3640-3E6A-4A06-9BC1-6ADD1F64B4A0}" srcOrd="2" destOrd="0" presId="urn:microsoft.com/office/officeart/2005/8/layout/chevron1"/>
    <dgm:cxn modelId="{1271D54E-C65D-42D1-8318-5702334A8E5E}" type="presParOf" srcId="{34018393-80D0-4046-B450-88A433CF38A7}" destId="{88EE8980-855C-4A65-A2DE-FE3443E89406}" srcOrd="3" destOrd="0" presId="urn:microsoft.com/office/officeart/2005/8/layout/chevron1"/>
    <dgm:cxn modelId="{7BDDE01E-56EF-4B27-B566-9A029BBF4693}" type="presParOf" srcId="{34018393-80D0-4046-B450-88A433CF38A7}" destId="{2AC2F235-0EE0-46E7-A9A8-2FF1DF7C3EC4}" srcOrd="4" destOrd="0" presId="urn:microsoft.com/office/officeart/2005/8/layout/chevron1"/>
    <dgm:cxn modelId="{882EF240-E57D-4445-AA9F-F94E95F92E31}" type="presParOf" srcId="{34018393-80D0-4046-B450-88A433CF38A7}" destId="{0CBF7A43-ADCD-4981-B860-DAF1B5DFFBB0}" srcOrd="5" destOrd="0" presId="urn:microsoft.com/office/officeart/2005/8/layout/chevron1"/>
    <dgm:cxn modelId="{D96CEABF-5546-486F-865A-FDFC152094CA}"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chemeClr val="accent1"/>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rgbClr val="FF6600"/>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544B5D8D-F3AB-48FE-86DF-34B84E2F7450}" type="presOf" srcId="{D85F3371-1900-45E9-A48D-53D7A2DC4C40}" destId="{829B3640-3E6A-4A06-9BC1-6ADD1F64B4A0}" srcOrd="0" destOrd="0" presId="urn:microsoft.com/office/officeart/2005/8/layout/chevron1"/>
    <dgm:cxn modelId="{9515F62F-EF7C-478D-9DA7-4FBE95A28433}" srcId="{B3E896ED-991A-4533-AEDA-EB6D679A601B}" destId="{134B184A-2806-414B-B06E-2A23A8E5F48D}" srcOrd="2" destOrd="0" parTransId="{5C145022-1639-452A-8EA7-591598718A4C}" sibTransId="{601736AD-5527-4806-AC12-376CD73213EC}"/>
    <dgm:cxn modelId="{D34FFA08-0499-4700-B5CF-00621FF03390}" srcId="{B3E896ED-991A-4533-AEDA-EB6D679A601B}" destId="{E29DA794-2A2F-47E0-9307-DADAFDFA7CAA}" srcOrd="3" destOrd="0" parTransId="{280FB870-124C-4771-9C17-BC4ECB8FB981}" sibTransId="{412473CF-AF73-454F-BDC7-16683FD6F6B6}"/>
    <dgm:cxn modelId="{F4E609B9-53F2-4328-8588-98C0B31C5C70}" type="presOf" srcId="{E29DA794-2A2F-47E0-9307-DADAFDFA7CAA}" destId="{D4386C5A-6684-4B72-8F4A-46CC0864811B}" srcOrd="0" destOrd="0" presId="urn:microsoft.com/office/officeart/2005/8/layout/chevron1"/>
    <dgm:cxn modelId="{6B7B538C-82D2-4667-9580-42C8B54E7BF9}" type="presOf" srcId="{E90A861D-9562-48F5-9764-7EF27ED62408}" destId="{56136D3E-E31F-4130-A000-B0A8FCC3EB70}" srcOrd="0" destOrd="0" presId="urn:microsoft.com/office/officeart/2005/8/layout/chevron1"/>
    <dgm:cxn modelId="{DC5AE2B2-2B31-42B3-B4AB-4F8C86FA5753}" srcId="{B3E896ED-991A-4533-AEDA-EB6D679A601B}" destId="{D85F3371-1900-45E9-A48D-53D7A2DC4C40}" srcOrd="1" destOrd="0" parTransId="{FC90950D-28A4-42A3-879E-494B2D020045}" sibTransId="{00EF6663-2DD0-4884-92D1-D17969D73EC4}"/>
    <dgm:cxn modelId="{D975EE60-E7A1-4722-91FE-C5E1DF927A01}" type="presOf" srcId="{B3E896ED-991A-4533-AEDA-EB6D679A601B}" destId="{34018393-80D0-4046-B450-88A433CF38A7}" srcOrd="0" destOrd="0" presId="urn:microsoft.com/office/officeart/2005/8/layout/chevron1"/>
    <dgm:cxn modelId="{0D06693B-FF26-4ED0-878D-88F57BD69ABC}" type="presOf" srcId="{134B184A-2806-414B-B06E-2A23A8E5F48D}" destId="{2AC2F235-0EE0-46E7-A9A8-2FF1DF7C3EC4}"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6F85CFE3-BDCF-4C21-AEC7-B81DF7121C73}" type="presParOf" srcId="{34018393-80D0-4046-B450-88A433CF38A7}" destId="{56136D3E-E31F-4130-A000-B0A8FCC3EB70}" srcOrd="0" destOrd="0" presId="urn:microsoft.com/office/officeart/2005/8/layout/chevron1"/>
    <dgm:cxn modelId="{33D4F83A-7EF6-4C50-93AB-CAA785D05E78}" type="presParOf" srcId="{34018393-80D0-4046-B450-88A433CF38A7}" destId="{41472412-741A-4B42-8074-5DB19AFAD1A4}" srcOrd="1" destOrd="0" presId="urn:microsoft.com/office/officeart/2005/8/layout/chevron1"/>
    <dgm:cxn modelId="{BAE79A26-A6BF-40EE-B22A-E8DC8C5BEC07}" type="presParOf" srcId="{34018393-80D0-4046-B450-88A433CF38A7}" destId="{829B3640-3E6A-4A06-9BC1-6ADD1F64B4A0}" srcOrd="2" destOrd="0" presId="urn:microsoft.com/office/officeart/2005/8/layout/chevron1"/>
    <dgm:cxn modelId="{D149752B-4B2E-4715-B8F1-B3989DDB0AA8}" type="presParOf" srcId="{34018393-80D0-4046-B450-88A433CF38A7}" destId="{88EE8980-855C-4A65-A2DE-FE3443E89406}" srcOrd="3" destOrd="0" presId="urn:microsoft.com/office/officeart/2005/8/layout/chevron1"/>
    <dgm:cxn modelId="{D9BCC2BF-6E70-4B8E-B882-B0F41C5B2F5B}" type="presParOf" srcId="{34018393-80D0-4046-B450-88A433CF38A7}" destId="{2AC2F235-0EE0-46E7-A9A8-2FF1DF7C3EC4}" srcOrd="4" destOrd="0" presId="urn:microsoft.com/office/officeart/2005/8/layout/chevron1"/>
    <dgm:cxn modelId="{A208C40B-B9C3-46FE-A0E3-81C17B06A68F}" type="presParOf" srcId="{34018393-80D0-4046-B450-88A433CF38A7}" destId="{0CBF7A43-ADCD-4981-B860-DAF1B5DFFBB0}" srcOrd="5" destOrd="0" presId="urn:microsoft.com/office/officeart/2005/8/layout/chevron1"/>
    <dgm:cxn modelId="{45391446-7602-4373-B911-7F82F684B7AA}"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rgbClr val="FF6600"/>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chemeClr val="accent1"/>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9515F62F-EF7C-478D-9DA7-4FBE95A28433}" srcId="{B3E896ED-991A-4533-AEDA-EB6D679A601B}" destId="{134B184A-2806-414B-B06E-2A23A8E5F48D}" srcOrd="2" destOrd="0" parTransId="{5C145022-1639-452A-8EA7-591598718A4C}" sibTransId="{601736AD-5527-4806-AC12-376CD73213EC}"/>
    <dgm:cxn modelId="{E6F6D746-B19F-487F-A19F-31EE1FF0A815}" type="presOf" srcId="{E90A861D-9562-48F5-9764-7EF27ED62408}" destId="{56136D3E-E31F-4130-A000-B0A8FCC3EB70}" srcOrd="0" destOrd="0" presId="urn:microsoft.com/office/officeart/2005/8/layout/chevron1"/>
    <dgm:cxn modelId="{E135833B-A873-4727-A6D4-26AFDECA38C9}" type="presOf" srcId="{B3E896ED-991A-4533-AEDA-EB6D679A601B}" destId="{34018393-80D0-4046-B450-88A433CF38A7}"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DC5AE2B2-2B31-42B3-B4AB-4F8C86FA5753}" srcId="{B3E896ED-991A-4533-AEDA-EB6D679A601B}" destId="{D85F3371-1900-45E9-A48D-53D7A2DC4C40}" srcOrd="1" destOrd="0" parTransId="{FC90950D-28A4-42A3-879E-494B2D020045}" sibTransId="{00EF6663-2DD0-4884-92D1-D17969D73EC4}"/>
    <dgm:cxn modelId="{D6C08F9B-5055-44E7-AA6B-E687185B551E}" type="presOf" srcId="{134B184A-2806-414B-B06E-2A23A8E5F48D}" destId="{2AC2F235-0EE0-46E7-A9A8-2FF1DF7C3EC4}" srcOrd="0" destOrd="0" presId="urn:microsoft.com/office/officeart/2005/8/layout/chevron1"/>
    <dgm:cxn modelId="{BAA78EC7-817A-4F56-9078-36F719E730BE}" type="presOf" srcId="{D85F3371-1900-45E9-A48D-53D7A2DC4C40}" destId="{829B3640-3E6A-4A06-9BC1-6ADD1F64B4A0}"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3D938AE2-7388-43F5-8BF0-E6C37C9462E2}" type="presOf" srcId="{E29DA794-2A2F-47E0-9307-DADAFDFA7CAA}" destId="{D4386C5A-6684-4B72-8F4A-46CC0864811B}" srcOrd="0" destOrd="0" presId="urn:microsoft.com/office/officeart/2005/8/layout/chevron1"/>
    <dgm:cxn modelId="{F71422D7-C851-4D21-A9B9-FBE361870448}" type="presParOf" srcId="{34018393-80D0-4046-B450-88A433CF38A7}" destId="{56136D3E-E31F-4130-A000-B0A8FCC3EB70}" srcOrd="0" destOrd="0" presId="urn:microsoft.com/office/officeart/2005/8/layout/chevron1"/>
    <dgm:cxn modelId="{85C714A6-253E-4214-B37F-DB0BB797FF44}" type="presParOf" srcId="{34018393-80D0-4046-B450-88A433CF38A7}" destId="{41472412-741A-4B42-8074-5DB19AFAD1A4}" srcOrd="1" destOrd="0" presId="urn:microsoft.com/office/officeart/2005/8/layout/chevron1"/>
    <dgm:cxn modelId="{8772C2A8-626A-4B6D-9C29-B6D273F72CE5}" type="presParOf" srcId="{34018393-80D0-4046-B450-88A433CF38A7}" destId="{829B3640-3E6A-4A06-9BC1-6ADD1F64B4A0}" srcOrd="2" destOrd="0" presId="urn:microsoft.com/office/officeart/2005/8/layout/chevron1"/>
    <dgm:cxn modelId="{87C0992F-5983-4763-83A9-FF296CA9DA63}" type="presParOf" srcId="{34018393-80D0-4046-B450-88A433CF38A7}" destId="{88EE8980-855C-4A65-A2DE-FE3443E89406}" srcOrd="3" destOrd="0" presId="urn:microsoft.com/office/officeart/2005/8/layout/chevron1"/>
    <dgm:cxn modelId="{A0DD3A0C-BF09-4E86-A5C4-34FD28A5944E}" type="presParOf" srcId="{34018393-80D0-4046-B450-88A433CF38A7}" destId="{2AC2F235-0EE0-46E7-A9A8-2FF1DF7C3EC4}" srcOrd="4" destOrd="0" presId="urn:microsoft.com/office/officeart/2005/8/layout/chevron1"/>
    <dgm:cxn modelId="{EFC5B8F1-C746-4287-8A22-2FB32D1AB754}" type="presParOf" srcId="{34018393-80D0-4046-B450-88A433CF38A7}" destId="{0CBF7A43-ADCD-4981-B860-DAF1B5DFFBB0}" srcOrd="5" destOrd="0" presId="urn:microsoft.com/office/officeart/2005/8/layout/chevron1"/>
    <dgm:cxn modelId="{767D32C1-1BE5-4235-B064-919282A9A948}"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rgbClr val="FF6600"/>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chemeClr val="accent1"/>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9515F62F-EF7C-478D-9DA7-4FBE95A28433}" srcId="{B3E896ED-991A-4533-AEDA-EB6D679A601B}" destId="{134B184A-2806-414B-B06E-2A23A8E5F48D}" srcOrd="2" destOrd="0" parTransId="{5C145022-1639-452A-8EA7-591598718A4C}" sibTransId="{601736AD-5527-4806-AC12-376CD73213EC}"/>
    <dgm:cxn modelId="{3ABB627B-54C9-4B32-AC8D-67595308CE28}" type="presOf" srcId="{E29DA794-2A2F-47E0-9307-DADAFDFA7CAA}" destId="{D4386C5A-6684-4B72-8F4A-46CC0864811B}" srcOrd="0" destOrd="0" presId="urn:microsoft.com/office/officeart/2005/8/layout/chevron1"/>
    <dgm:cxn modelId="{A90FFC64-F263-439C-ADC7-7F60B13B0B00}" type="presOf" srcId="{134B184A-2806-414B-B06E-2A23A8E5F48D}" destId="{2AC2F235-0EE0-46E7-A9A8-2FF1DF7C3EC4}"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5616CCDA-51CB-4EA3-BD92-0E02AF915C3C}" type="presOf" srcId="{B3E896ED-991A-4533-AEDA-EB6D679A601B}" destId="{34018393-80D0-4046-B450-88A433CF38A7}" srcOrd="0" destOrd="0" presId="urn:microsoft.com/office/officeart/2005/8/layout/chevron1"/>
    <dgm:cxn modelId="{DC5AE2B2-2B31-42B3-B4AB-4F8C86FA5753}" srcId="{B3E896ED-991A-4533-AEDA-EB6D679A601B}" destId="{D85F3371-1900-45E9-A48D-53D7A2DC4C40}" srcOrd="1" destOrd="0" parTransId="{FC90950D-28A4-42A3-879E-494B2D020045}" sibTransId="{00EF6663-2DD0-4884-92D1-D17969D73EC4}"/>
    <dgm:cxn modelId="{CFABDADA-78AD-4D86-B8E8-52CA668DBA7A}" type="presOf" srcId="{D85F3371-1900-45E9-A48D-53D7A2DC4C40}" destId="{829B3640-3E6A-4A06-9BC1-6ADD1F64B4A0}" srcOrd="0" destOrd="0" presId="urn:microsoft.com/office/officeart/2005/8/layout/chevron1"/>
    <dgm:cxn modelId="{24223B0E-BA16-4E34-8C44-D5BFAD81578D}" type="presOf" srcId="{E90A861D-9562-48F5-9764-7EF27ED62408}" destId="{56136D3E-E31F-4130-A000-B0A8FCC3EB70}"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D0FEDAFE-8700-4729-A8A5-71FF1049A599}" type="presParOf" srcId="{34018393-80D0-4046-B450-88A433CF38A7}" destId="{56136D3E-E31F-4130-A000-B0A8FCC3EB70}" srcOrd="0" destOrd="0" presId="urn:microsoft.com/office/officeart/2005/8/layout/chevron1"/>
    <dgm:cxn modelId="{ACCE1464-0410-4720-94D2-F6497BF8C9F7}" type="presParOf" srcId="{34018393-80D0-4046-B450-88A433CF38A7}" destId="{41472412-741A-4B42-8074-5DB19AFAD1A4}" srcOrd="1" destOrd="0" presId="urn:microsoft.com/office/officeart/2005/8/layout/chevron1"/>
    <dgm:cxn modelId="{CFDA7A33-E67D-46DC-8283-22A3FA5A7D59}" type="presParOf" srcId="{34018393-80D0-4046-B450-88A433CF38A7}" destId="{829B3640-3E6A-4A06-9BC1-6ADD1F64B4A0}" srcOrd="2" destOrd="0" presId="urn:microsoft.com/office/officeart/2005/8/layout/chevron1"/>
    <dgm:cxn modelId="{C4A906D1-FAA5-4DBD-9A47-27E4C743CE4A}" type="presParOf" srcId="{34018393-80D0-4046-B450-88A433CF38A7}" destId="{88EE8980-855C-4A65-A2DE-FE3443E89406}" srcOrd="3" destOrd="0" presId="urn:microsoft.com/office/officeart/2005/8/layout/chevron1"/>
    <dgm:cxn modelId="{BE5218DA-6B2D-4306-B179-F220F8AFB2EB}" type="presParOf" srcId="{34018393-80D0-4046-B450-88A433CF38A7}" destId="{2AC2F235-0EE0-46E7-A9A8-2FF1DF7C3EC4}" srcOrd="4" destOrd="0" presId="urn:microsoft.com/office/officeart/2005/8/layout/chevron1"/>
    <dgm:cxn modelId="{12FDC970-1A73-4D93-B63F-2176E71A7E58}" type="presParOf" srcId="{34018393-80D0-4046-B450-88A433CF38A7}" destId="{0CBF7A43-ADCD-4981-B860-DAF1B5DFFBB0}" srcOrd="5" destOrd="0" presId="urn:microsoft.com/office/officeart/2005/8/layout/chevron1"/>
    <dgm:cxn modelId="{14B88B17-1096-40F3-A420-A053B82732CD}"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DB1AB6-2378-4895-A9DA-7965518215B3}" type="doc">
      <dgm:prSet loTypeId="urn:microsoft.com/office/officeart/2005/8/layout/hProcess9" loCatId="process" qsTypeId="urn:microsoft.com/office/officeart/2005/8/quickstyle/simple1" qsCatId="simple" csTypeId="urn:microsoft.com/office/officeart/2005/8/colors/accent1_2" csCatId="accent1" phldr="1"/>
      <dgm:spPr/>
    </dgm:pt>
    <dgm:pt modelId="{A8A6C8C0-85FA-4EBB-8123-873C24BD58E1}">
      <dgm:prSet phldrT="[Text]" custT="1"/>
      <dgm:spPr/>
      <dgm:t>
        <a:bodyPr/>
        <a:lstStyle/>
        <a:p>
          <a:r>
            <a:rPr lang="en-US" sz="1600" b="1" dirty="0" smtClean="0">
              <a:solidFill>
                <a:schemeClr val="bg1"/>
              </a:solidFill>
              <a:cs typeface="Arial" charset="0"/>
            </a:rPr>
            <a:t>Conditions  &amp; Capacities</a:t>
          </a:r>
          <a:br>
            <a:rPr lang="en-US" sz="1600" b="1" dirty="0" smtClean="0">
              <a:solidFill>
                <a:schemeClr val="bg1"/>
              </a:solidFill>
              <a:cs typeface="Arial" charset="0"/>
            </a:rPr>
          </a:br>
          <a:r>
            <a:rPr lang="en-US" sz="1600" b="1" dirty="0" smtClean="0">
              <a:solidFill>
                <a:schemeClr val="bg1"/>
              </a:solidFill>
              <a:cs typeface="Arial" charset="0"/>
            </a:rPr>
            <a:t/>
          </a:r>
          <a:br>
            <a:rPr lang="en-US" sz="1600" b="1" dirty="0" smtClean="0">
              <a:solidFill>
                <a:schemeClr val="bg1"/>
              </a:solidFill>
              <a:cs typeface="Arial" charset="0"/>
            </a:rPr>
          </a:br>
          <a:r>
            <a:rPr lang="en-US" sz="1400" b="1" dirty="0" smtClean="0">
              <a:solidFill>
                <a:schemeClr val="bg1"/>
              </a:solidFill>
              <a:cs typeface="Arial" charset="0"/>
            </a:rPr>
            <a:t>District</a:t>
          </a:r>
          <a:br>
            <a:rPr lang="en-US" sz="1400" b="1" dirty="0" smtClean="0">
              <a:solidFill>
                <a:schemeClr val="bg1"/>
              </a:solidFill>
              <a:cs typeface="Arial" charset="0"/>
            </a:rPr>
          </a:br>
          <a:r>
            <a:rPr lang="en-US" sz="1400" b="1" dirty="0" smtClean="0">
              <a:solidFill>
                <a:schemeClr val="bg1"/>
              </a:solidFill>
              <a:cs typeface="Arial" charset="0"/>
            </a:rPr>
            <a:t>School</a:t>
          </a:r>
          <a:br>
            <a:rPr lang="en-US" sz="1400" b="1" dirty="0" smtClean="0">
              <a:solidFill>
                <a:schemeClr val="bg1"/>
              </a:solidFill>
              <a:cs typeface="Arial" charset="0"/>
            </a:rPr>
          </a:br>
          <a:r>
            <a:rPr lang="en-US" sz="1400" b="1" dirty="0" smtClean="0">
              <a:solidFill>
                <a:schemeClr val="bg1"/>
              </a:solidFill>
              <a:cs typeface="Arial" charset="0"/>
            </a:rPr>
            <a:t>Students</a:t>
          </a:r>
          <a:br>
            <a:rPr lang="en-US" sz="1400" b="1" dirty="0" smtClean="0">
              <a:solidFill>
                <a:schemeClr val="bg1"/>
              </a:solidFill>
              <a:cs typeface="Arial" charset="0"/>
            </a:rPr>
          </a:br>
          <a:r>
            <a:rPr lang="en-US" sz="1400" b="1" dirty="0" smtClean="0">
              <a:solidFill>
                <a:schemeClr val="bg1"/>
              </a:solidFill>
              <a:cs typeface="Arial" charset="0"/>
            </a:rPr>
            <a:t>School Staff</a:t>
          </a:r>
          <a:br>
            <a:rPr lang="en-US" sz="1400" b="1" dirty="0" smtClean="0">
              <a:solidFill>
                <a:schemeClr val="bg1"/>
              </a:solidFill>
              <a:cs typeface="Arial" charset="0"/>
            </a:rPr>
          </a:br>
          <a:r>
            <a:rPr lang="en-US" sz="1400" b="1" dirty="0" smtClean="0">
              <a:solidFill>
                <a:schemeClr val="bg1"/>
              </a:solidFill>
              <a:cs typeface="Arial" charset="0"/>
            </a:rPr>
            <a:t>Families</a:t>
          </a:r>
          <a:endParaRPr lang="en-US" sz="1600" dirty="0">
            <a:solidFill>
              <a:schemeClr val="bg1"/>
            </a:solidFill>
          </a:endParaRPr>
        </a:p>
      </dgm:t>
    </dgm:pt>
    <dgm:pt modelId="{ACF833AF-E3D6-4598-A24B-03B3DF1F2A7C}" type="parTrans" cxnId="{7F933282-ECD5-4FB2-B7B6-7F24898456A2}">
      <dgm:prSet/>
      <dgm:spPr/>
      <dgm:t>
        <a:bodyPr/>
        <a:lstStyle/>
        <a:p>
          <a:endParaRPr lang="en-US"/>
        </a:p>
      </dgm:t>
    </dgm:pt>
    <dgm:pt modelId="{632C263B-77E7-4C21-8E53-D2839844D0B9}" type="sibTrans" cxnId="{7F933282-ECD5-4FB2-B7B6-7F24898456A2}">
      <dgm:prSet/>
      <dgm:spPr/>
      <dgm:t>
        <a:bodyPr/>
        <a:lstStyle/>
        <a:p>
          <a:endParaRPr lang="en-US"/>
        </a:p>
      </dgm:t>
    </dgm:pt>
    <dgm:pt modelId="{68A37289-B1C0-4353-8BEA-E9C6CC108931}">
      <dgm:prSet phldrT="[Text]" custT="1"/>
      <dgm:spPr/>
      <dgm:t>
        <a:bodyPr/>
        <a:lstStyle/>
        <a:p>
          <a:r>
            <a:rPr lang="en-US" sz="1600" b="1" dirty="0" smtClean="0"/>
            <a:t>Changed Conditions &amp; Capacities as Measured</a:t>
          </a:r>
          <a:r>
            <a:rPr lang="en-US" sz="1600" dirty="0" smtClean="0"/>
            <a:t/>
          </a:r>
          <a:br>
            <a:rPr lang="en-US" sz="1600" dirty="0" smtClean="0"/>
          </a:br>
          <a:r>
            <a:rPr lang="en-US" sz="1600" dirty="0" smtClean="0"/>
            <a:t/>
          </a:r>
          <a:br>
            <a:rPr lang="en-US" sz="1600" dirty="0" smtClean="0"/>
          </a:br>
          <a:r>
            <a:rPr lang="en-US" sz="1400" b="1" dirty="0" smtClean="0">
              <a:solidFill>
                <a:schemeClr val="bg1"/>
              </a:solidFill>
              <a:cs typeface="Arial" charset="0"/>
            </a:rPr>
            <a:t>School</a:t>
          </a:r>
          <a:br>
            <a:rPr lang="en-US" sz="1400" b="1" dirty="0" smtClean="0">
              <a:solidFill>
                <a:schemeClr val="bg1"/>
              </a:solidFill>
              <a:cs typeface="Arial" charset="0"/>
            </a:rPr>
          </a:br>
          <a:r>
            <a:rPr lang="en-US" sz="1400" b="1" dirty="0" smtClean="0">
              <a:solidFill>
                <a:schemeClr val="bg1"/>
              </a:solidFill>
              <a:cs typeface="Arial" charset="0"/>
            </a:rPr>
            <a:t>Students</a:t>
          </a:r>
          <a:br>
            <a:rPr lang="en-US" sz="1400" b="1" dirty="0" smtClean="0">
              <a:solidFill>
                <a:schemeClr val="bg1"/>
              </a:solidFill>
              <a:cs typeface="Arial" charset="0"/>
            </a:rPr>
          </a:br>
          <a:r>
            <a:rPr lang="en-US" sz="1400" b="1" dirty="0" smtClean="0">
              <a:solidFill>
                <a:schemeClr val="bg1"/>
              </a:solidFill>
              <a:cs typeface="Arial" charset="0"/>
            </a:rPr>
            <a:t>School Staff</a:t>
          </a:r>
          <a:br>
            <a:rPr lang="en-US" sz="1400" b="1" dirty="0" smtClean="0">
              <a:solidFill>
                <a:schemeClr val="bg1"/>
              </a:solidFill>
              <a:cs typeface="Arial" charset="0"/>
            </a:rPr>
          </a:br>
          <a:r>
            <a:rPr lang="en-US" sz="1400" b="1" dirty="0" smtClean="0">
              <a:solidFill>
                <a:schemeClr val="bg1"/>
              </a:solidFill>
              <a:cs typeface="Arial" charset="0"/>
            </a:rPr>
            <a:t>Families</a:t>
          </a:r>
          <a:endParaRPr lang="en-US" sz="1600" dirty="0"/>
        </a:p>
      </dgm:t>
    </dgm:pt>
    <dgm:pt modelId="{6CAFC002-994E-4EB0-96DE-B13B5DDD7CAA}" type="parTrans" cxnId="{30280D42-6EB0-4A4D-AB8C-D279F18093B8}">
      <dgm:prSet/>
      <dgm:spPr/>
      <dgm:t>
        <a:bodyPr/>
        <a:lstStyle/>
        <a:p>
          <a:endParaRPr lang="en-US"/>
        </a:p>
      </dgm:t>
    </dgm:pt>
    <dgm:pt modelId="{C157DCA4-BD27-44A6-A96D-CE28F4716800}" type="sibTrans" cxnId="{30280D42-6EB0-4A4D-AB8C-D279F18093B8}">
      <dgm:prSet/>
      <dgm:spPr/>
      <dgm:t>
        <a:bodyPr/>
        <a:lstStyle/>
        <a:p>
          <a:endParaRPr lang="en-US"/>
        </a:p>
      </dgm:t>
    </dgm:pt>
    <dgm:pt modelId="{5D68D5DA-618D-4E62-AE01-68654101B52E}">
      <dgm:prSet phldrT="[Text]" custT="1"/>
      <dgm:spPr/>
      <dgm:t>
        <a:bodyPr/>
        <a:lstStyle/>
        <a:p>
          <a:r>
            <a:rPr lang="en-US" sz="1600" b="1" dirty="0" smtClean="0"/>
            <a:t>Vision of Improved Climate &amp; Conditions for Learning</a:t>
          </a:r>
          <a:endParaRPr lang="en-US" sz="1600" b="1" dirty="0"/>
        </a:p>
      </dgm:t>
    </dgm:pt>
    <dgm:pt modelId="{C0532EDB-47B6-436C-ACDA-04A2F14C5B38}" type="parTrans" cxnId="{CAC46ED6-20BB-4574-9F46-53979F325650}">
      <dgm:prSet/>
      <dgm:spPr/>
      <dgm:t>
        <a:bodyPr/>
        <a:lstStyle/>
        <a:p>
          <a:endParaRPr lang="en-US"/>
        </a:p>
      </dgm:t>
    </dgm:pt>
    <dgm:pt modelId="{0D31C6E5-C695-4237-86D7-79038C7859AD}" type="sibTrans" cxnId="{CAC46ED6-20BB-4574-9F46-53979F325650}">
      <dgm:prSet/>
      <dgm:spPr/>
      <dgm:t>
        <a:bodyPr/>
        <a:lstStyle/>
        <a:p>
          <a:endParaRPr lang="en-US"/>
        </a:p>
      </dgm:t>
    </dgm:pt>
    <dgm:pt modelId="{B38321D0-2459-4FC6-A040-2B97D71F8A30}">
      <dgm:prSet custT="1"/>
      <dgm:spPr/>
      <dgm:t>
        <a:bodyPr/>
        <a:lstStyle/>
        <a:p>
          <a:pPr>
            <a:spcAft>
              <a:spcPts val="0"/>
            </a:spcAft>
          </a:pPr>
          <a:r>
            <a:rPr lang="en-US" sz="1600" b="1" dirty="0" smtClean="0">
              <a:solidFill>
                <a:schemeClr val="bg1"/>
              </a:solidFill>
              <a:cs typeface="Arial" charset="0"/>
            </a:rPr>
            <a:t>Strategies/</a:t>
          </a:r>
        </a:p>
        <a:p>
          <a:pPr>
            <a:spcAft>
              <a:spcPct val="35000"/>
            </a:spcAft>
          </a:pPr>
          <a:r>
            <a:rPr lang="en-US" sz="1600" b="1" dirty="0" smtClean="0">
              <a:solidFill>
                <a:schemeClr val="bg1"/>
              </a:solidFill>
              <a:cs typeface="Arial" charset="0"/>
            </a:rPr>
            <a:t>Programmatic Interventions</a:t>
          </a:r>
          <a:br>
            <a:rPr lang="en-US" sz="1600" b="1" dirty="0" smtClean="0">
              <a:solidFill>
                <a:schemeClr val="bg1"/>
              </a:solidFill>
              <a:cs typeface="Arial" charset="0"/>
            </a:rPr>
          </a:br>
          <a:r>
            <a:rPr lang="en-US" sz="1600" b="1" dirty="0" smtClean="0">
              <a:solidFill>
                <a:schemeClr val="bg1"/>
              </a:solidFill>
              <a:cs typeface="Arial" charset="0"/>
            </a:rPr>
            <a:t/>
          </a:r>
          <a:br>
            <a:rPr lang="en-US" sz="1600" b="1" dirty="0" smtClean="0">
              <a:solidFill>
                <a:schemeClr val="bg1"/>
              </a:solidFill>
              <a:cs typeface="Arial" charset="0"/>
            </a:rPr>
          </a:br>
          <a:r>
            <a:rPr lang="en-US" sz="1400" b="1" dirty="0" smtClean="0">
              <a:solidFill>
                <a:schemeClr val="bg1"/>
              </a:solidFill>
              <a:cs typeface="Arial" charset="0"/>
            </a:rPr>
            <a:t>District</a:t>
          </a:r>
          <a:br>
            <a:rPr lang="en-US" sz="1400" b="1" dirty="0" smtClean="0">
              <a:solidFill>
                <a:schemeClr val="bg1"/>
              </a:solidFill>
              <a:cs typeface="Arial" charset="0"/>
            </a:rPr>
          </a:br>
          <a:r>
            <a:rPr lang="en-US" sz="1400" b="1" dirty="0" smtClean="0">
              <a:solidFill>
                <a:schemeClr val="bg1"/>
              </a:solidFill>
              <a:cs typeface="Arial" charset="0"/>
            </a:rPr>
            <a:t>School</a:t>
          </a:r>
          <a:br>
            <a:rPr lang="en-US" sz="1400" b="1" dirty="0" smtClean="0">
              <a:solidFill>
                <a:schemeClr val="bg1"/>
              </a:solidFill>
              <a:cs typeface="Arial" charset="0"/>
            </a:rPr>
          </a:br>
          <a:r>
            <a:rPr lang="en-US" sz="1400" b="1" dirty="0" smtClean="0">
              <a:solidFill>
                <a:schemeClr val="bg1"/>
              </a:solidFill>
              <a:cs typeface="Arial" charset="0"/>
            </a:rPr>
            <a:t>Students</a:t>
          </a:r>
          <a:br>
            <a:rPr lang="en-US" sz="1400" b="1" dirty="0" smtClean="0">
              <a:solidFill>
                <a:schemeClr val="bg1"/>
              </a:solidFill>
              <a:cs typeface="Arial" charset="0"/>
            </a:rPr>
          </a:br>
          <a:r>
            <a:rPr lang="en-US" sz="1400" b="1" dirty="0" smtClean="0">
              <a:solidFill>
                <a:schemeClr val="bg1"/>
              </a:solidFill>
              <a:cs typeface="Arial" charset="0"/>
            </a:rPr>
            <a:t>School Staff</a:t>
          </a:r>
          <a:br>
            <a:rPr lang="en-US" sz="1400" b="1" dirty="0" smtClean="0">
              <a:solidFill>
                <a:schemeClr val="bg1"/>
              </a:solidFill>
              <a:cs typeface="Arial" charset="0"/>
            </a:rPr>
          </a:br>
          <a:r>
            <a:rPr lang="en-US" sz="1400" b="1" dirty="0" smtClean="0">
              <a:solidFill>
                <a:schemeClr val="bg1"/>
              </a:solidFill>
              <a:cs typeface="Arial" charset="0"/>
            </a:rPr>
            <a:t>Families</a:t>
          </a:r>
          <a:endParaRPr lang="en-US" sz="1600" b="1" dirty="0">
            <a:solidFill>
              <a:schemeClr val="bg1"/>
            </a:solidFill>
            <a:cs typeface="Arial" charset="0"/>
          </a:endParaRPr>
        </a:p>
      </dgm:t>
    </dgm:pt>
    <dgm:pt modelId="{371591DE-1FAD-4CB2-911D-719B70C12E95}" type="parTrans" cxnId="{5C668F3E-5AAB-4A24-9B3A-C529361A12EB}">
      <dgm:prSet/>
      <dgm:spPr/>
      <dgm:t>
        <a:bodyPr/>
        <a:lstStyle/>
        <a:p>
          <a:endParaRPr lang="en-US"/>
        </a:p>
      </dgm:t>
    </dgm:pt>
    <dgm:pt modelId="{92229E27-C218-46E9-A460-39D958E21C91}" type="sibTrans" cxnId="{5C668F3E-5AAB-4A24-9B3A-C529361A12EB}">
      <dgm:prSet/>
      <dgm:spPr/>
      <dgm:t>
        <a:bodyPr/>
        <a:lstStyle/>
        <a:p>
          <a:endParaRPr lang="en-US"/>
        </a:p>
      </dgm:t>
    </dgm:pt>
    <dgm:pt modelId="{A9571AF7-2110-4DB2-89AB-5C61CD168189}" type="pres">
      <dgm:prSet presAssocID="{E2DB1AB6-2378-4895-A9DA-7965518215B3}" presName="CompostProcess" presStyleCnt="0">
        <dgm:presLayoutVars>
          <dgm:dir/>
          <dgm:resizeHandles val="exact"/>
        </dgm:presLayoutVars>
      </dgm:prSet>
      <dgm:spPr/>
    </dgm:pt>
    <dgm:pt modelId="{C64FAEC9-021B-4756-BDFE-387680163FC0}" type="pres">
      <dgm:prSet presAssocID="{E2DB1AB6-2378-4895-A9DA-7965518215B3}" presName="arrow" presStyleLbl="bgShp" presStyleIdx="0" presStyleCnt="1" custLinFactNeighborY="523"/>
      <dgm:spPr/>
    </dgm:pt>
    <dgm:pt modelId="{5E3F394B-E61F-4BD7-952F-33F19A35BACF}" type="pres">
      <dgm:prSet presAssocID="{E2DB1AB6-2378-4895-A9DA-7965518215B3}" presName="linearProcess" presStyleCnt="0"/>
      <dgm:spPr/>
    </dgm:pt>
    <dgm:pt modelId="{603E2CAF-5E5F-4896-97AF-561E18DA18F0}" type="pres">
      <dgm:prSet presAssocID="{A8A6C8C0-85FA-4EBB-8123-873C24BD58E1}" presName="textNode" presStyleLbl="node1" presStyleIdx="0" presStyleCnt="4">
        <dgm:presLayoutVars>
          <dgm:bulletEnabled val="1"/>
        </dgm:presLayoutVars>
      </dgm:prSet>
      <dgm:spPr/>
      <dgm:t>
        <a:bodyPr/>
        <a:lstStyle/>
        <a:p>
          <a:endParaRPr lang="en-US"/>
        </a:p>
      </dgm:t>
    </dgm:pt>
    <dgm:pt modelId="{DC1678CA-6064-4DEE-8337-72089708ED68}" type="pres">
      <dgm:prSet presAssocID="{632C263B-77E7-4C21-8E53-D2839844D0B9}" presName="sibTrans" presStyleCnt="0"/>
      <dgm:spPr/>
    </dgm:pt>
    <dgm:pt modelId="{C9818CFF-AE92-45A5-B1D9-9B278A2E2F97}" type="pres">
      <dgm:prSet presAssocID="{B38321D0-2459-4FC6-A040-2B97D71F8A30}" presName="textNode" presStyleLbl="node1" presStyleIdx="1" presStyleCnt="4" custScaleX="112438">
        <dgm:presLayoutVars>
          <dgm:bulletEnabled val="1"/>
        </dgm:presLayoutVars>
      </dgm:prSet>
      <dgm:spPr/>
      <dgm:t>
        <a:bodyPr/>
        <a:lstStyle/>
        <a:p>
          <a:endParaRPr lang="en-US"/>
        </a:p>
      </dgm:t>
    </dgm:pt>
    <dgm:pt modelId="{A428F7F1-AB6E-4D55-9979-19B4CB07CCEE}" type="pres">
      <dgm:prSet presAssocID="{92229E27-C218-46E9-A460-39D958E21C91}" presName="sibTrans" presStyleCnt="0"/>
      <dgm:spPr/>
    </dgm:pt>
    <dgm:pt modelId="{A02FA19A-7953-47BB-B771-91554F212C29}" type="pres">
      <dgm:prSet presAssocID="{68A37289-B1C0-4353-8BEA-E9C6CC108931}" presName="textNode" presStyleLbl="node1" presStyleIdx="2" presStyleCnt="4">
        <dgm:presLayoutVars>
          <dgm:bulletEnabled val="1"/>
        </dgm:presLayoutVars>
      </dgm:prSet>
      <dgm:spPr/>
      <dgm:t>
        <a:bodyPr/>
        <a:lstStyle/>
        <a:p>
          <a:endParaRPr lang="en-US"/>
        </a:p>
      </dgm:t>
    </dgm:pt>
    <dgm:pt modelId="{16B23041-5732-4313-9BB3-0CA3D4A2A5B1}" type="pres">
      <dgm:prSet presAssocID="{C157DCA4-BD27-44A6-A96D-CE28F4716800}" presName="sibTrans" presStyleCnt="0"/>
      <dgm:spPr/>
    </dgm:pt>
    <dgm:pt modelId="{C53B8378-C26E-4C77-B1DE-EEB161905477}" type="pres">
      <dgm:prSet presAssocID="{5D68D5DA-618D-4E62-AE01-68654101B52E}" presName="textNode" presStyleLbl="node1" presStyleIdx="3" presStyleCnt="4">
        <dgm:presLayoutVars>
          <dgm:bulletEnabled val="1"/>
        </dgm:presLayoutVars>
      </dgm:prSet>
      <dgm:spPr/>
      <dgm:t>
        <a:bodyPr/>
        <a:lstStyle/>
        <a:p>
          <a:endParaRPr lang="en-US"/>
        </a:p>
      </dgm:t>
    </dgm:pt>
  </dgm:ptLst>
  <dgm:cxnLst>
    <dgm:cxn modelId="{C9671433-2347-41D1-BBDD-27893EE95A83}" type="presOf" srcId="{E2DB1AB6-2378-4895-A9DA-7965518215B3}" destId="{A9571AF7-2110-4DB2-89AB-5C61CD168189}" srcOrd="0" destOrd="0" presId="urn:microsoft.com/office/officeart/2005/8/layout/hProcess9"/>
    <dgm:cxn modelId="{5C668F3E-5AAB-4A24-9B3A-C529361A12EB}" srcId="{E2DB1AB6-2378-4895-A9DA-7965518215B3}" destId="{B38321D0-2459-4FC6-A040-2B97D71F8A30}" srcOrd="1" destOrd="0" parTransId="{371591DE-1FAD-4CB2-911D-719B70C12E95}" sibTransId="{92229E27-C218-46E9-A460-39D958E21C91}"/>
    <dgm:cxn modelId="{428341FF-01E8-424A-ABE1-875A27B9E7FF}" type="presOf" srcId="{68A37289-B1C0-4353-8BEA-E9C6CC108931}" destId="{A02FA19A-7953-47BB-B771-91554F212C29}" srcOrd="0" destOrd="0" presId="urn:microsoft.com/office/officeart/2005/8/layout/hProcess9"/>
    <dgm:cxn modelId="{CAC46ED6-20BB-4574-9F46-53979F325650}" srcId="{E2DB1AB6-2378-4895-A9DA-7965518215B3}" destId="{5D68D5DA-618D-4E62-AE01-68654101B52E}" srcOrd="3" destOrd="0" parTransId="{C0532EDB-47B6-436C-ACDA-04A2F14C5B38}" sibTransId="{0D31C6E5-C695-4237-86D7-79038C7859AD}"/>
    <dgm:cxn modelId="{2106DDDD-36C0-4F2C-9AC1-C615D9620DCE}" type="presOf" srcId="{B38321D0-2459-4FC6-A040-2B97D71F8A30}" destId="{C9818CFF-AE92-45A5-B1D9-9B278A2E2F97}" srcOrd="0" destOrd="0" presId="urn:microsoft.com/office/officeart/2005/8/layout/hProcess9"/>
    <dgm:cxn modelId="{30280D42-6EB0-4A4D-AB8C-D279F18093B8}" srcId="{E2DB1AB6-2378-4895-A9DA-7965518215B3}" destId="{68A37289-B1C0-4353-8BEA-E9C6CC108931}" srcOrd="2" destOrd="0" parTransId="{6CAFC002-994E-4EB0-96DE-B13B5DDD7CAA}" sibTransId="{C157DCA4-BD27-44A6-A96D-CE28F4716800}"/>
    <dgm:cxn modelId="{82AB555E-038E-4312-A6A1-A073FAF981F1}" type="presOf" srcId="{5D68D5DA-618D-4E62-AE01-68654101B52E}" destId="{C53B8378-C26E-4C77-B1DE-EEB161905477}" srcOrd="0" destOrd="0" presId="urn:microsoft.com/office/officeart/2005/8/layout/hProcess9"/>
    <dgm:cxn modelId="{7F933282-ECD5-4FB2-B7B6-7F24898456A2}" srcId="{E2DB1AB6-2378-4895-A9DA-7965518215B3}" destId="{A8A6C8C0-85FA-4EBB-8123-873C24BD58E1}" srcOrd="0" destOrd="0" parTransId="{ACF833AF-E3D6-4598-A24B-03B3DF1F2A7C}" sibTransId="{632C263B-77E7-4C21-8E53-D2839844D0B9}"/>
    <dgm:cxn modelId="{73C52AEF-FD8F-4534-A046-C5C0E4BF7743}" type="presOf" srcId="{A8A6C8C0-85FA-4EBB-8123-873C24BD58E1}" destId="{603E2CAF-5E5F-4896-97AF-561E18DA18F0}" srcOrd="0" destOrd="0" presId="urn:microsoft.com/office/officeart/2005/8/layout/hProcess9"/>
    <dgm:cxn modelId="{352E9AFB-04BA-4060-9846-274D650445AF}" type="presParOf" srcId="{A9571AF7-2110-4DB2-89AB-5C61CD168189}" destId="{C64FAEC9-021B-4756-BDFE-387680163FC0}" srcOrd="0" destOrd="0" presId="urn:microsoft.com/office/officeart/2005/8/layout/hProcess9"/>
    <dgm:cxn modelId="{05FB802C-8A2E-46E8-B02B-93C9B0585325}" type="presParOf" srcId="{A9571AF7-2110-4DB2-89AB-5C61CD168189}" destId="{5E3F394B-E61F-4BD7-952F-33F19A35BACF}" srcOrd="1" destOrd="0" presId="urn:microsoft.com/office/officeart/2005/8/layout/hProcess9"/>
    <dgm:cxn modelId="{41FA3843-5E4D-4E07-897E-948E09170038}" type="presParOf" srcId="{5E3F394B-E61F-4BD7-952F-33F19A35BACF}" destId="{603E2CAF-5E5F-4896-97AF-561E18DA18F0}" srcOrd="0" destOrd="0" presId="urn:microsoft.com/office/officeart/2005/8/layout/hProcess9"/>
    <dgm:cxn modelId="{FE30FDDC-C6BF-4DCC-9998-EFE6606C4D67}" type="presParOf" srcId="{5E3F394B-E61F-4BD7-952F-33F19A35BACF}" destId="{DC1678CA-6064-4DEE-8337-72089708ED68}" srcOrd="1" destOrd="0" presId="urn:microsoft.com/office/officeart/2005/8/layout/hProcess9"/>
    <dgm:cxn modelId="{92F38FFC-E1D2-469F-B551-C1654B4671C7}" type="presParOf" srcId="{5E3F394B-E61F-4BD7-952F-33F19A35BACF}" destId="{C9818CFF-AE92-45A5-B1D9-9B278A2E2F97}" srcOrd="2" destOrd="0" presId="urn:microsoft.com/office/officeart/2005/8/layout/hProcess9"/>
    <dgm:cxn modelId="{A5F2B7AA-A705-443E-9294-B1B4C1FB9A5A}" type="presParOf" srcId="{5E3F394B-E61F-4BD7-952F-33F19A35BACF}" destId="{A428F7F1-AB6E-4D55-9979-19B4CB07CCEE}" srcOrd="3" destOrd="0" presId="urn:microsoft.com/office/officeart/2005/8/layout/hProcess9"/>
    <dgm:cxn modelId="{1398C7FC-D7EE-4E96-B997-B1C46A911654}" type="presParOf" srcId="{5E3F394B-E61F-4BD7-952F-33F19A35BACF}" destId="{A02FA19A-7953-47BB-B771-91554F212C29}" srcOrd="4" destOrd="0" presId="urn:microsoft.com/office/officeart/2005/8/layout/hProcess9"/>
    <dgm:cxn modelId="{CF21635B-81EB-4C48-9EA9-632706807C01}" type="presParOf" srcId="{5E3F394B-E61F-4BD7-952F-33F19A35BACF}" destId="{16B23041-5732-4313-9BB3-0CA3D4A2A5B1}" srcOrd="5" destOrd="0" presId="urn:microsoft.com/office/officeart/2005/8/layout/hProcess9"/>
    <dgm:cxn modelId="{D6E288DB-2683-44EE-9002-374A79CE98FD}" type="presParOf" srcId="{5E3F394B-E61F-4BD7-952F-33F19A35BACF}" destId="{C53B8378-C26E-4C77-B1DE-EEB161905477}" srcOrd="6"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3E896ED-991A-4533-AEDA-EB6D679A601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0A861D-9562-48F5-9764-7EF27ED62408}">
      <dgm:prSet phldrT="[Text]" custT="1"/>
      <dgm:spPr>
        <a:solidFill>
          <a:srgbClr val="FF6600"/>
        </a:solidFill>
      </dgm:spPr>
      <dgm:t>
        <a:bodyPr/>
        <a:lstStyle/>
        <a:p>
          <a:pPr>
            <a:lnSpc>
              <a:spcPct val="100000"/>
            </a:lnSpc>
            <a:spcAft>
              <a:spcPts val="0"/>
            </a:spcAft>
          </a:pPr>
          <a:r>
            <a:rPr lang="en-US" sz="1000" dirty="0" smtClean="0"/>
            <a:t>About programmatic interventions</a:t>
          </a:r>
        </a:p>
      </dgm:t>
    </dgm:pt>
    <dgm:pt modelId="{0B2432B8-AB1D-491C-84FA-68089531A439}" type="parTrans" cxnId="{AD744FA4-5DDD-40E6-8B60-5F179819F099}">
      <dgm:prSet/>
      <dgm:spPr/>
      <dgm:t>
        <a:bodyPr/>
        <a:lstStyle/>
        <a:p>
          <a:endParaRPr lang="en-US" sz="1000"/>
        </a:p>
      </dgm:t>
    </dgm:pt>
    <dgm:pt modelId="{C17449AE-A57E-4323-AC94-49EC17AB6AD5}" type="sibTrans" cxnId="{AD744FA4-5DDD-40E6-8B60-5F179819F099}">
      <dgm:prSet/>
      <dgm:spPr/>
      <dgm:t>
        <a:bodyPr/>
        <a:lstStyle/>
        <a:p>
          <a:endParaRPr lang="en-US" sz="1000"/>
        </a:p>
      </dgm:t>
    </dgm:pt>
    <dgm:pt modelId="{D85F3371-1900-45E9-A48D-53D7A2DC4C40}">
      <dgm:prSet phldrT="[Text]" custT="1"/>
      <dgm:spPr>
        <a:solidFill>
          <a:schemeClr val="accent1"/>
        </a:solidFill>
      </dgm:spPr>
      <dgm:t>
        <a:bodyPr/>
        <a:lstStyle/>
        <a:p>
          <a:r>
            <a:rPr lang="en-US" sz="1000" dirty="0" smtClean="0"/>
            <a:t>Using data to identify needs</a:t>
          </a:r>
          <a:endParaRPr lang="en-US" sz="1000" dirty="0"/>
        </a:p>
      </dgm:t>
    </dgm:pt>
    <dgm:pt modelId="{FC90950D-28A4-42A3-879E-494B2D020045}" type="parTrans" cxnId="{DC5AE2B2-2B31-42B3-B4AB-4F8C86FA5753}">
      <dgm:prSet/>
      <dgm:spPr/>
      <dgm:t>
        <a:bodyPr/>
        <a:lstStyle/>
        <a:p>
          <a:endParaRPr lang="en-US" sz="1000"/>
        </a:p>
      </dgm:t>
    </dgm:pt>
    <dgm:pt modelId="{00EF6663-2DD0-4884-92D1-D17969D73EC4}" type="sibTrans" cxnId="{DC5AE2B2-2B31-42B3-B4AB-4F8C86FA5753}">
      <dgm:prSet/>
      <dgm:spPr/>
      <dgm:t>
        <a:bodyPr/>
        <a:lstStyle/>
        <a:p>
          <a:endParaRPr lang="en-US" sz="1000"/>
        </a:p>
      </dgm:t>
    </dgm:pt>
    <dgm:pt modelId="{134B184A-2806-414B-B06E-2A23A8E5F48D}">
      <dgm:prSet phldrT="[Text]" custT="1"/>
      <dgm:spPr>
        <a:solidFill>
          <a:schemeClr val="accent1"/>
        </a:solidFill>
      </dgm:spPr>
      <dgm:t>
        <a:bodyPr/>
        <a:lstStyle/>
        <a:p>
          <a:r>
            <a:rPr lang="en-US" sz="1000" dirty="0" smtClean="0"/>
            <a:t>Identifying type of programmatic interventions</a:t>
          </a:r>
          <a:endParaRPr lang="en-US" sz="1000" dirty="0"/>
        </a:p>
      </dgm:t>
    </dgm:pt>
    <dgm:pt modelId="{5C145022-1639-452A-8EA7-591598718A4C}" type="parTrans" cxnId="{9515F62F-EF7C-478D-9DA7-4FBE95A28433}">
      <dgm:prSet/>
      <dgm:spPr/>
      <dgm:t>
        <a:bodyPr/>
        <a:lstStyle/>
        <a:p>
          <a:endParaRPr lang="en-US" sz="1000"/>
        </a:p>
      </dgm:t>
    </dgm:pt>
    <dgm:pt modelId="{601736AD-5527-4806-AC12-376CD73213EC}" type="sibTrans" cxnId="{9515F62F-EF7C-478D-9DA7-4FBE95A28433}">
      <dgm:prSet/>
      <dgm:spPr/>
      <dgm:t>
        <a:bodyPr/>
        <a:lstStyle/>
        <a:p>
          <a:endParaRPr lang="en-US" sz="1000"/>
        </a:p>
      </dgm:t>
    </dgm:pt>
    <dgm:pt modelId="{E29DA794-2A2F-47E0-9307-DADAFDFA7CAA}">
      <dgm:prSet phldrT="[Text]" custT="1"/>
      <dgm:spPr>
        <a:solidFill>
          <a:schemeClr val="accent1"/>
        </a:solidFill>
      </dgm:spPr>
      <dgm:t>
        <a:bodyPr/>
        <a:lstStyle/>
        <a:p>
          <a:pPr>
            <a:lnSpc>
              <a:spcPct val="90000"/>
            </a:lnSpc>
            <a:spcAft>
              <a:spcPct val="35000"/>
            </a:spcAft>
          </a:pPr>
          <a:r>
            <a:rPr lang="en-US" sz="1000" dirty="0" smtClean="0"/>
            <a:t>Selecting programmatic interventions</a:t>
          </a:r>
          <a:endParaRPr lang="en-US" sz="1000" dirty="0"/>
        </a:p>
      </dgm:t>
    </dgm:pt>
    <dgm:pt modelId="{280FB870-124C-4771-9C17-BC4ECB8FB981}" type="parTrans" cxnId="{D34FFA08-0499-4700-B5CF-00621FF03390}">
      <dgm:prSet/>
      <dgm:spPr/>
      <dgm:t>
        <a:bodyPr/>
        <a:lstStyle/>
        <a:p>
          <a:endParaRPr lang="en-US" sz="1000"/>
        </a:p>
      </dgm:t>
    </dgm:pt>
    <dgm:pt modelId="{412473CF-AF73-454F-BDC7-16683FD6F6B6}" type="sibTrans" cxnId="{D34FFA08-0499-4700-B5CF-00621FF03390}">
      <dgm:prSet/>
      <dgm:spPr/>
      <dgm:t>
        <a:bodyPr/>
        <a:lstStyle/>
        <a:p>
          <a:endParaRPr lang="en-US" sz="1000"/>
        </a:p>
      </dgm:t>
    </dgm:pt>
    <dgm:pt modelId="{34018393-80D0-4046-B450-88A433CF38A7}" type="pres">
      <dgm:prSet presAssocID="{B3E896ED-991A-4533-AEDA-EB6D679A601B}" presName="Name0" presStyleCnt="0">
        <dgm:presLayoutVars>
          <dgm:dir/>
          <dgm:animLvl val="lvl"/>
          <dgm:resizeHandles val="exact"/>
        </dgm:presLayoutVars>
      </dgm:prSet>
      <dgm:spPr/>
      <dgm:t>
        <a:bodyPr/>
        <a:lstStyle/>
        <a:p>
          <a:endParaRPr lang="en-US"/>
        </a:p>
      </dgm:t>
    </dgm:pt>
    <dgm:pt modelId="{56136D3E-E31F-4130-A000-B0A8FCC3EB70}" type="pres">
      <dgm:prSet presAssocID="{E90A861D-9562-48F5-9764-7EF27ED62408}" presName="parTxOnly" presStyleLbl="node1" presStyleIdx="0" presStyleCnt="4" custScaleX="114575" custScaleY="73564">
        <dgm:presLayoutVars>
          <dgm:chMax val="0"/>
          <dgm:chPref val="0"/>
          <dgm:bulletEnabled val="1"/>
        </dgm:presLayoutVars>
      </dgm:prSet>
      <dgm:spPr/>
      <dgm:t>
        <a:bodyPr/>
        <a:lstStyle/>
        <a:p>
          <a:endParaRPr lang="en-US"/>
        </a:p>
      </dgm:t>
    </dgm:pt>
    <dgm:pt modelId="{41472412-741A-4B42-8074-5DB19AFAD1A4}" type="pres">
      <dgm:prSet presAssocID="{C17449AE-A57E-4323-AC94-49EC17AB6AD5}" presName="parTxOnlySpace" presStyleCnt="0"/>
      <dgm:spPr/>
    </dgm:pt>
    <dgm:pt modelId="{829B3640-3E6A-4A06-9BC1-6ADD1F64B4A0}" type="pres">
      <dgm:prSet presAssocID="{D85F3371-1900-45E9-A48D-53D7A2DC4C40}" presName="parTxOnly" presStyleLbl="node1" presStyleIdx="1" presStyleCnt="4" custScaleY="73564" custLinFactNeighborX="-98080">
        <dgm:presLayoutVars>
          <dgm:chMax val="0"/>
          <dgm:chPref val="0"/>
          <dgm:bulletEnabled val="1"/>
        </dgm:presLayoutVars>
      </dgm:prSet>
      <dgm:spPr/>
      <dgm:t>
        <a:bodyPr/>
        <a:lstStyle/>
        <a:p>
          <a:endParaRPr lang="en-US"/>
        </a:p>
      </dgm:t>
    </dgm:pt>
    <dgm:pt modelId="{88EE8980-855C-4A65-A2DE-FE3443E89406}" type="pres">
      <dgm:prSet presAssocID="{00EF6663-2DD0-4884-92D1-D17969D73EC4}" presName="parTxOnlySpace" presStyleCnt="0"/>
      <dgm:spPr/>
    </dgm:pt>
    <dgm:pt modelId="{2AC2F235-0EE0-46E7-A9A8-2FF1DF7C3EC4}" type="pres">
      <dgm:prSet presAssocID="{134B184A-2806-414B-B06E-2A23A8E5F48D}" presName="parTxOnly" presStyleLbl="node1" presStyleIdx="2" presStyleCnt="4" custScaleY="73564" custLinFactX="-9618" custLinFactNeighborX="-100000">
        <dgm:presLayoutVars>
          <dgm:chMax val="0"/>
          <dgm:chPref val="0"/>
          <dgm:bulletEnabled val="1"/>
        </dgm:presLayoutVars>
      </dgm:prSet>
      <dgm:spPr/>
      <dgm:t>
        <a:bodyPr/>
        <a:lstStyle/>
        <a:p>
          <a:endParaRPr lang="en-US"/>
        </a:p>
      </dgm:t>
    </dgm:pt>
    <dgm:pt modelId="{0CBF7A43-ADCD-4981-B860-DAF1B5DFFBB0}" type="pres">
      <dgm:prSet presAssocID="{601736AD-5527-4806-AC12-376CD73213EC}" presName="parTxOnlySpace" presStyleCnt="0"/>
      <dgm:spPr/>
    </dgm:pt>
    <dgm:pt modelId="{D4386C5A-6684-4B72-8F4A-46CC0864811B}" type="pres">
      <dgm:prSet presAssocID="{E29DA794-2A2F-47E0-9307-DADAFDFA7CAA}" presName="parTxOnly" presStyleLbl="node1" presStyleIdx="3" presStyleCnt="4" custScaleY="73564" custLinFactX="-18447" custLinFactNeighborX="-100000">
        <dgm:presLayoutVars>
          <dgm:chMax val="0"/>
          <dgm:chPref val="0"/>
          <dgm:bulletEnabled val="1"/>
        </dgm:presLayoutVars>
      </dgm:prSet>
      <dgm:spPr/>
      <dgm:t>
        <a:bodyPr/>
        <a:lstStyle/>
        <a:p>
          <a:endParaRPr lang="en-US"/>
        </a:p>
      </dgm:t>
    </dgm:pt>
  </dgm:ptLst>
  <dgm:cxnLst>
    <dgm:cxn modelId="{9515F62F-EF7C-478D-9DA7-4FBE95A28433}" srcId="{B3E896ED-991A-4533-AEDA-EB6D679A601B}" destId="{134B184A-2806-414B-B06E-2A23A8E5F48D}" srcOrd="2" destOrd="0" parTransId="{5C145022-1639-452A-8EA7-591598718A4C}" sibTransId="{601736AD-5527-4806-AC12-376CD73213EC}"/>
    <dgm:cxn modelId="{F6062CAC-026F-4A68-839A-9F11A1638527}" type="presOf" srcId="{134B184A-2806-414B-B06E-2A23A8E5F48D}" destId="{2AC2F235-0EE0-46E7-A9A8-2FF1DF7C3EC4}" srcOrd="0" destOrd="0" presId="urn:microsoft.com/office/officeart/2005/8/layout/chevron1"/>
    <dgm:cxn modelId="{17F3FB11-70EC-4393-9404-D8E00B547858}" type="presOf" srcId="{B3E896ED-991A-4533-AEDA-EB6D679A601B}" destId="{34018393-80D0-4046-B450-88A433CF38A7}" srcOrd="0" destOrd="0" presId="urn:microsoft.com/office/officeart/2005/8/layout/chevron1"/>
    <dgm:cxn modelId="{D34FFA08-0499-4700-B5CF-00621FF03390}" srcId="{B3E896ED-991A-4533-AEDA-EB6D679A601B}" destId="{E29DA794-2A2F-47E0-9307-DADAFDFA7CAA}" srcOrd="3" destOrd="0" parTransId="{280FB870-124C-4771-9C17-BC4ECB8FB981}" sibTransId="{412473CF-AF73-454F-BDC7-16683FD6F6B6}"/>
    <dgm:cxn modelId="{DC5AE2B2-2B31-42B3-B4AB-4F8C86FA5753}" srcId="{B3E896ED-991A-4533-AEDA-EB6D679A601B}" destId="{D85F3371-1900-45E9-A48D-53D7A2DC4C40}" srcOrd="1" destOrd="0" parTransId="{FC90950D-28A4-42A3-879E-494B2D020045}" sibTransId="{00EF6663-2DD0-4884-92D1-D17969D73EC4}"/>
    <dgm:cxn modelId="{6490D283-48B8-43FF-B054-28C81819891E}" type="presOf" srcId="{E90A861D-9562-48F5-9764-7EF27ED62408}" destId="{56136D3E-E31F-4130-A000-B0A8FCC3EB70}" srcOrd="0" destOrd="0" presId="urn:microsoft.com/office/officeart/2005/8/layout/chevron1"/>
    <dgm:cxn modelId="{BE0F1505-FA20-4D06-8A68-62C9EA96C808}" type="presOf" srcId="{E29DA794-2A2F-47E0-9307-DADAFDFA7CAA}" destId="{D4386C5A-6684-4B72-8F4A-46CC0864811B}" srcOrd="0" destOrd="0" presId="urn:microsoft.com/office/officeart/2005/8/layout/chevron1"/>
    <dgm:cxn modelId="{AD744FA4-5DDD-40E6-8B60-5F179819F099}" srcId="{B3E896ED-991A-4533-AEDA-EB6D679A601B}" destId="{E90A861D-9562-48F5-9764-7EF27ED62408}" srcOrd="0" destOrd="0" parTransId="{0B2432B8-AB1D-491C-84FA-68089531A439}" sibTransId="{C17449AE-A57E-4323-AC94-49EC17AB6AD5}"/>
    <dgm:cxn modelId="{3034ADC8-F904-43DA-9AA6-3A0333FA6CE3}" type="presOf" srcId="{D85F3371-1900-45E9-A48D-53D7A2DC4C40}" destId="{829B3640-3E6A-4A06-9BC1-6ADD1F64B4A0}" srcOrd="0" destOrd="0" presId="urn:microsoft.com/office/officeart/2005/8/layout/chevron1"/>
    <dgm:cxn modelId="{8471892D-6218-4FF4-BFFC-CAFF445D1483}" type="presParOf" srcId="{34018393-80D0-4046-B450-88A433CF38A7}" destId="{56136D3E-E31F-4130-A000-B0A8FCC3EB70}" srcOrd="0" destOrd="0" presId="urn:microsoft.com/office/officeart/2005/8/layout/chevron1"/>
    <dgm:cxn modelId="{D14CAF2B-F27A-4474-A479-A8C95E31C10C}" type="presParOf" srcId="{34018393-80D0-4046-B450-88A433CF38A7}" destId="{41472412-741A-4B42-8074-5DB19AFAD1A4}" srcOrd="1" destOrd="0" presId="urn:microsoft.com/office/officeart/2005/8/layout/chevron1"/>
    <dgm:cxn modelId="{9CFDA3F7-884A-4B4B-9245-47B08226C65E}" type="presParOf" srcId="{34018393-80D0-4046-B450-88A433CF38A7}" destId="{829B3640-3E6A-4A06-9BC1-6ADD1F64B4A0}" srcOrd="2" destOrd="0" presId="urn:microsoft.com/office/officeart/2005/8/layout/chevron1"/>
    <dgm:cxn modelId="{A0924C80-9AB3-4EF7-A40C-FDC62CB082D4}" type="presParOf" srcId="{34018393-80D0-4046-B450-88A433CF38A7}" destId="{88EE8980-855C-4A65-A2DE-FE3443E89406}" srcOrd="3" destOrd="0" presId="urn:microsoft.com/office/officeart/2005/8/layout/chevron1"/>
    <dgm:cxn modelId="{9973CCA4-E49E-473B-B505-7A0013699E5E}" type="presParOf" srcId="{34018393-80D0-4046-B450-88A433CF38A7}" destId="{2AC2F235-0EE0-46E7-A9A8-2FF1DF7C3EC4}" srcOrd="4" destOrd="0" presId="urn:microsoft.com/office/officeart/2005/8/layout/chevron1"/>
    <dgm:cxn modelId="{BF374D2C-FEFB-4AF2-B1A9-B59F1D07CDE7}" type="presParOf" srcId="{34018393-80D0-4046-B450-88A433CF38A7}" destId="{0CBF7A43-ADCD-4981-B860-DAF1B5DFFBB0}" srcOrd="5" destOrd="0" presId="urn:microsoft.com/office/officeart/2005/8/layout/chevron1"/>
    <dgm:cxn modelId="{BB90C86C-E7BA-42E9-988E-A6B0D6D6041F}" type="presParOf" srcId="{34018393-80D0-4046-B450-88A433CF38A7}" destId="{D4386C5A-6684-4B72-8F4A-46CC0864811B}" srcOrd="6"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136D3E-E31F-4130-A000-B0A8FCC3EB70}">
      <dsp:nvSpPr>
        <dsp:cNvPr id="0" name=""/>
        <dsp:cNvSpPr/>
      </dsp:nvSpPr>
      <dsp:spPr>
        <a:xfrm>
          <a:off x="2852" y="112807"/>
          <a:ext cx="1687524" cy="433396"/>
        </a:xfrm>
        <a:prstGeom prst="chevron">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100000"/>
            </a:lnSpc>
            <a:spcBef>
              <a:spcPct val="0"/>
            </a:spcBef>
            <a:spcAft>
              <a:spcPts val="0"/>
            </a:spcAft>
          </a:pPr>
          <a:r>
            <a:rPr lang="en-US" sz="1000" kern="1200" dirty="0" smtClean="0"/>
            <a:t>About programmatic interventions</a:t>
          </a:r>
        </a:p>
      </dsp:txBody>
      <dsp:txXfrm>
        <a:off x="2852" y="112807"/>
        <a:ext cx="1687524" cy="433396"/>
      </dsp:txXfrm>
    </dsp:sp>
    <dsp:sp modelId="{829B3640-3E6A-4A06-9BC1-6ADD1F64B4A0}">
      <dsp:nvSpPr>
        <dsp:cNvPr id="0" name=""/>
        <dsp:cNvSpPr/>
      </dsp:nvSpPr>
      <dsp:spPr>
        <a:xfrm>
          <a:off x="1398634"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Using data to identify needs</a:t>
          </a:r>
          <a:endParaRPr lang="en-US" sz="1000" kern="1200" dirty="0"/>
        </a:p>
      </dsp:txBody>
      <dsp:txXfrm>
        <a:off x="1398634" y="112807"/>
        <a:ext cx="1472856" cy="433396"/>
      </dsp:txXfrm>
    </dsp:sp>
    <dsp:sp modelId="{2AC2F235-0EE0-46E7-A9A8-2FF1DF7C3EC4}">
      <dsp:nvSpPr>
        <dsp:cNvPr id="0" name=""/>
        <dsp:cNvSpPr/>
      </dsp:nvSpPr>
      <dsp:spPr>
        <a:xfrm>
          <a:off x="2579717"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Identifying type of programmatic interventions</a:t>
          </a:r>
          <a:endParaRPr lang="en-US" sz="1000" kern="1200" dirty="0"/>
        </a:p>
      </dsp:txBody>
      <dsp:txXfrm>
        <a:off x="2579717" y="112807"/>
        <a:ext cx="1472856" cy="433396"/>
      </dsp:txXfrm>
    </dsp:sp>
    <dsp:sp modelId="{D4386C5A-6684-4B72-8F4A-46CC0864811B}">
      <dsp:nvSpPr>
        <dsp:cNvPr id="0" name=""/>
        <dsp:cNvSpPr/>
      </dsp:nvSpPr>
      <dsp:spPr>
        <a:xfrm>
          <a:off x="3775249"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Selecting programmatic interventions</a:t>
          </a:r>
          <a:endParaRPr lang="en-US" sz="1000" kern="1200" dirty="0"/>
        </a:p>
      </dsp:txBody>
      <dsp:txXfrm>
        <a:off x="3775249" y="112807"/>
        <a:ext cx="1472856" cy="43339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4FAEC9-021B-4756-BDFE-387680163FC0}">
      <dsp:nvSpPr>
        <dsp:cNvPr id="0" name=""/>
        <dsp:cNvSpPr/>
      </dsp:nvSpPr>
      <dsp:spPr>
        <a:xfrm>
          <a:off x="523121" y="0"/>
          <a:ext cx="5928713" cy="525296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3E2CAF-5E5F-4896-97AF-561E18DA18F0}">
      <dsp:nvSpPr>
        <dsp:cNvPr id="0" name=""/>
        <dsp:cNvSpPr/>
      </dsp:nvSpPr>
      <dsp:spPr>
        <a:xfrm>
          <a:off x="1551" y="1297166"/>
          <a:ext cx="1669728" cy="2658628"/>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cs typeface="Arial" charset="0"/>
            </a:rPr>
            <a:t>Conditions  &amp; Capacities</a:t>
          </a:r>
          <a:br>
            <a:rPr lang="en-US" sz="2000" b="1" kern="1200" dirty="0" smtClean="0">
              <a:solidFill>
                <a:schemeClr val="bg1"/>
              </a:solidFill>
              <a:cs typeface="Arial" charset="0"/>
            </a:rPr>
          </a:br>
          <a:r>
            <a:rPr lang="en-US" sz="2000" b="1" kern="1200" dirty="0" smtClean="0">
              <a:solidFill>
                <a:schemeClr val="bg1"/>
              </a:solidFill>
              <a:cs typeface="Arial" charset="0"/>
            </a:rPr>
            <a:t/>
          </a:r>
          <a:br>
            <a:rPr lang="en-US" sz="2000" b="1" kern="1200" dirty="0" smtClean="0">
              <a:solidFill>
                <a:schemeClr val="bg1"/>
              </a:solidFill>
              <a:cs typeface="Arial" charset="0"/>
            </a:rPr>
          </a:br>
          <a:r>
            <a:rPr lang="en-US" sz="1800" b="1" kern="1200" dirty="0" smtClean="0">
              <a:solidFill>
                <a:schemeClr val="bg1"/>
              </a:solidFill>
              <a:cs typeface="Arial" charset="0"/>
            </a:rPr>
            <a:t>District</a:t>
          </a:r>
          <a:br>
            <a:rPr lang="en-US" sz="1800" b="1" kern="1200" dirty="0" smtClean="0">
              <a:solidFill>
                <a:schemeClr val="bg1"/>
              </a:solidFill>
              <a:cs typeface="Arial" charset="0"/>
            </a:rPr>
          </a:br>
          <a:r>
            <a:rPr lang="en-US" sz="1800" b="1" kern="1200" dirty="0" smtClean="0">
              <a:solidFill>
                <a:schemeClr val="bg1"/>
              </a:solidFill>
              <a:cs typeface="Arial" charset="0"/>
            </a:rPr>
            <a:t>School</a:t>
          </a:r>
          <a:br>
            <a:rPr lang="en-US" sz="1800" b="1" kern="1200" dirty="0" smtClean="0">
              <a:solidFill>
                <a:schemeClr val="bg1"/>
              </a:solidFill>
              <a:cs typeface="Arial" charset="0"/>
            </a:rPr>
          </a:br>
          <a:r>
            <a:rPr lang="en-US" sz="1800" b="1" kern="1200" dirty="0" smtClean="0">
              <a:solidFill>
                <a:schemeClr val="bg1"/>
              </a:solidFill>
              <a:cs typeface="Arial" charset="0"/>
            </a:rPr>
            <a:t>Students</a:t>
          </a:r>
          <a:br>
            <a:rPr lang="en-US" sz="1800" b="1" kern="1200" dirty="0" smtClean="0">
              <a:solidFill>
                <a:schemeClr val="bg1"/>
              </a:solidFill>
              <a:cs typeface="Arial" charset="0"/>
            </a:rPr>
          </a:br>
          <a:r>
            <a:rPr lang="en-US" sz="1800" b="1" kern="1200" dirty="0" smtClean="0">
              <a:solidFill>
                <a:schemeClr val="bg1"/>
              </a:solidFill>
              <a:cs typeface="Arial" charset="0"/>
            </a:rPr>
            <a:t>School Staff</a:t>
          </a:r>
          <a:br>
            <a:rPr lang="en-US" sz="1800" b="1" kern="1200" dirty="0" smtClean="0">
              <a:solidFill>
                <a:schemeClr val="bg1"/>
              </a:solidFill>
              <a:cs typeface="Arial" charset="0"/>
            </a:rPr>
          </a:br>
          <a:r>
            <a:rPr lang="en-US" sz="1800" b="1" kern="1200" dirty="0" smtClean="0">
              <a:solidFill>
                <a:schemeClr val="bg1"/>
              </a:solidFill>
              <a:cs typeface="Arial" charset="0"/>
            </a:rPr>
            <a:t>Families</a:t>
          </a:r>
          <a:endParaRPr lang="en-US" sz="2000" b="1" kern="1200" dirty="0">
            <a:solidFill>
              <a:schemeClr val="bg1"/>
            </a:solidFill>
          </a:endParaRPr>
        </a:p>
      </dsp:txBody>
      <dsp:txXfrm>
        <a:off x="1551" y="1297166"/>
        <a:ext cx="1669728" cy="2658628"/>
      </dsp:txXfrm>
    </dsp:sp>
    <dsp:sp modelId="{C9818CFF-AE92-45A5-B1D9-9B278A2E2F97}">
      <dsp:nvSpPr>
        <dsp:cNvPr id="0" name=""/>
        <dsp:cNvSpPr/>
      </dsp:nvSpPr>
      <dsp:spPr>
        <a:xfrm>
          <a:off x="1814661" y="1575888"/>
          <a:ext cx="1686859" cy="21011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cs typeface="Arial" charset="0"/>
            </a:rPr>
            <a:t>Strategies/ Programmatic Interventions</a:t>
          </a:r>
          <a:br>
            <a:rPr lang="en-US" sz="1600" b="1" kern="1200" dirty="0" smtClean="0">
              <a:solidFill>
                <a:schemeClr val="bg1"/>
              </a:solidFill>
              <a:cs typeface="Arial" charset="0"/>
            </a:rPr>
          </a:br>
          <a:r>
            <a:rPr lang="en-US" sz="1600" b="1" kern="1200" dirty="0" smtClean="0">
              <a:solidFill>
                <a:schemeClr val="bg1"/>
              </a:solidFill>
              <a:cs typeface="Arial" charset="0"/>
            </a:rPr>
            <a:t/>
          </a:r>
          <a:br>
            <a:rPr lang="en-US" sz="1600" b="1" kern="1200" dirty="0" smtClean="0">
              <a:solidFill>
                <a:schemeClr val="bg1"/>
              </a:solidFill>
              <a:cs typeface="Arial" charset="0"/>
            </a:rPr>
          </a:br>
          <a:r>
            <a:rPr lang="en-US" sz="1400" b="1" kern="1200" dirty="0" smtClean="0">
              <a:solidFill>
                <a:schemeClr val="bg1"/>
              </a:solidFill>
              <a:cs typeface="Arial" charset="0"/>
            </a:rPr>
            <a:t>District</a:t>
          </a:r>
          <a:br>
            <a:rPr lang="en-US" sz="1400" b="1" kern="1200" dirty="0" smtClean="0">
              <a:solidFill>
                <a:schemeClr val="bg1"/>
              </a:solidFill>
              <a:cs typeface="Arial" charset="0"/>
            </a:rPr>
          </a:br>
          <a:r>
            <a:rPr lang="en-US" sz="1400" b="1" kern="1200" dirty="0" smtClean="0">
              <a:solidFill>
                <a:schemeClr val="bg1"/>
              </a:solidFill>
              <a:cs typeface="Arial" charset="0"/>
            </a:rPr>
            <a:t>School</a:t>
          </a:r>
          <a:br>
            <a:rPr lang="en-US" sz="1400" b="1" kern="1200" dirty="0" smtClean="0">
              <a:solidFill>
                <a:schemeClr val="bg1"/>
              </a:solidFill>
              <a:cs typeface="Arial" charset="0"/>
            </a:rPr>
          </a:br>
          <a:r>
            <a:rPr lang="en-US" sz="1400" b="1" kern="1200" dirty="0" smtClean="0">
              <a:solidFill>
                <a:schemeClr val="bg1"/>
              </a:solidFill>
              <a:cs typeface="Arial" charset="0"/>
            </a:rPr>
            <a:t>Students</a:t>
          </a:r>
          <a:br>
            <a:rPr lang="en-US" sz="1400" b="1" kern="1200" dirty="0" smtClean="0">
              <a:solidFill>
                <a:schemeClr val="bg1"/>
              </a:solidFill>
              <a:cs typeface="Arial" charset="0"/>
            </a:rPr>
          </a:br>
          <a:r>
            <a:rPr lang="en-US" sz="1400" b="1" kern="1200" dirty="0" smtClean="0">
              <a:solidFill>
                <a:schemeClr val="bg1"/>
              </a:solidFill>
              <a:cs typeface="Arial" charset="0"/>
            </a:rPr>
            <a:t>School Staff</a:t>
          </a:r>
          <a:br>
            <a:rPr lang="en-US" sz="1400" b="1" kern="1200" dirty="0" smtClean="0">
              <a:solidFill>
                <a:schemeClr val="bg1"/>
              </a:solidFill>
              <a:cs typeface="Arial" charset="0"/>
            </a:rPr>
          </a:br>
          <a:r>
            <a:rPr lang="en-US" sz="1400" b="1" kern="1200" dirty="0" smtClean="0">
              <a:solidFill>
                <a:schemeClr val="bg1"/>
              </a:solidFill>
              <a:cs typeface="Arial" charset="0"/>
            </a:rPr>
            <a:t>Families</a:t>
          </a:r>
          <a:endParaRPr lang="en-US" sz="1600" b="1" kern="1200" dirty="0">
            <a:solidFill>
              <a:schemeClr val="bg1"/>
            </a:solidFill>
            <a:cs typeface="Arial" charset="0"/>
          </a:endParaRPr>
        </a:p>
      </dsp:txBody>
      <dsp:txXfrm>
        <a:off x="1814661" y="1575888"/>
        <a:ext cx="1686859" cy="2101184"/>
      </dsp:txXfrm>
    </dsp:sp>
    <dsp:sp modelId="{A02FA19A-7953-47BB-B771-91554F212C29}">
      <dsp:nvSpPr>
        <dsp:cNvPr id="0" name=""/>
        <dsp:cNvSpPr/>
      </dsp:nvSpPr>
      <dsp:spPr>
        <a:xfrm>
          <a:off x="3644902" y="1575888"/>
          <a:ext cx="1507748" cy="21011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Changed Conditions &amp; Capacities as Measured</a:t>
          </a:r>
          <a:r>
            <a:rPr lang="en-US" sz="1600" kern="1200" dirty="0" smtClean="0"/>
            <a:t/>
          </a:r>
          <a:br>
            <a:rPr lang="en-US" sz="1600" kern="1200" dirty="0" smtClean="0"/>
          </a:br>
          <a:r>
            <a:rPr lang="en-US" sz="1600" kern="1200" dirty="0" smtClean="0"/>
            <a:t/>
          </a:r>
          <a:br>
            <a:rPr lang="en-US" sz="1600" kern="1200" dirty="0" smtClean="0"/>
          </a:br>
          <a:r>
            <a:rPr lang="en-US" sz="1400" b="1" kern="1200" dirty="0" smtClean="0">
              <a:solidFill>
                <a:schemeClr val="bg1"/>
              </a:solidFill>
              <a:cs typeface="Arial" charset="0"/>
            </a:rPr>
            <a:t>School</a:t>
          </a:r>
          <a:br>
            <a:rPr lang="en-US" sz="1400" b="1" kern="1200" dirty="0" smtClean="0">
              <a:solidFill>
                <a:schemeClr val="bg1"/>
              </a:solidFill>
              <a:cs typeface="Arial" charset="0"/>
            </a:rPr>
          </a:br>
          <a:r>
            <a:rPr lang="en-US" sz="1400" b="1" kern="1200" dirty="0" smtClean="0">
              <a:solidFill>
                <a:schemeClr val="bg1"/>
              </a:solidFill>
              <a:cs typeface="Arial" charset="0"/>
            </a:rPr>
            <a:t>Students</a:t>
          </a:r>
          <a:br>
            <a:rPr lang="en-US" sz="1400" b="1" kern="1200" dirty="0" smtClean="0">
              <a:solidFill>
                <a:schemeClr val="bg1"/>
              </a:solidFill>
              <a:cs typeface="Arial" charset="0"/>
            </a:rPr>
          </a:br>
          <a:r>
            <a:rPr lang="en-US" sz="1400" b="1" kern="1200" dirty="0" smtClean="0">
              <a:solidFill>
                <a:schemeClr val="bg1"/>
              </a:solidFill>
              <a:cs typeface="Arial" charset="0"/>
            </a:rPr>
            <a:t>School Staff</a:t>
          </a:r>
          <a:br>
            <a:rPr lang="en-US" sz="1400" b="1" kern="1200" dirty="0" smtClean="0">
              <a:solidFill>
                <a:schemeClr val="bg1"/>
              </a:solidFill>
              <a:cs typeface="Arial" charset="0"/>
            </a:rPr>
          </a:br>
          <a:r>
            <a:rPr lang="en-US" sz="1400" b="1" kern="1200" dirty="0" smtClean="0">
              <a:solidFill>
                <a:schemeClr val="bg1"/>
              </a:solidFill>
              <a:cs typeface="Arial" charset="0"/>
            </a:rPr>
            <a:t>Families</a:t>
          </a:r>
          <a:endParaRPr lang="en-US" sz="1600" kern="1200" dirty="0"/>
        </a:p>
      </dsp:txBody>
      <dsp:txXfrm>
        <a:off x="3644902" y="1575888"/>
        <a:ext cx="1507748" cy="2101184"/>
      </dsp:txXfrm>
    </dsp:sp>
    <dsp:sp modelId="{C53B8378-C26E-4C77-B1DE-EEB161905477}">
      <dsp:nvSpPr>
        <dsp:cNvPr id="0" name=""/>
        <dsp:cNvSpPr/>
      </dsp:nvSpPr>
      <dsp:spPr>
        <a:xfrm>
          <a:off x="5296032" y="1297166"/>
          <a:ext cx="1677373" cy="2658628"/>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Vision of Improved Climate &amp; Conditions for Learning</a:t>
          </a:r>
          <a:endParaRPr lang="en-US" sz="2000" b="1" kern="1200" dirty="0"/>
        </a:p>
      </dsp:txBody>
      <dsp:txXfrm>
        <a:off x="5296032" y="1297166"/>
        <a:ext cx="1677373" cy="2658628"/>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136D3E-E31F-4130-A000-B0A8FCC3EB70}">
      <dsp:nvSpPr>
        <dsp:cNvPr id="0" name=""/>
        <dsp:cNvSpPr/>
      </dsp:nvSpPr>
      <dsp:spPr>
        <a:xfrm>
          <a:off x="2852" y="112807"/>
          <a:ext cx="1687524" cy="433396"/>
        </a:xfrm>
        <a:prstGeom prst="chevron">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100000"/>
            </a:lnSpc>
            <a:spcBef>
              <a:spcPct val="0"/>
            </a:spcBef>
            <a:spcAft>
              <a:spcPts val="0"/>
            </a:spcAft>
          </a:pPr>
          <a:r>
            <a:rPr lang="en-US" sz="1000" kern="1200" dirty="0" smtClean="0"/>
            <a:t>About programmatic interventions</a:t>
          </a:r>
        </a:p>
      </dsp:txBody>
      <dsp:txXfrm>
        <a:off x="2852" y="112807"/>
        <a:ext cx="1687524" cy="433396"/>
      </dsp:txXfrm>
    </dsp:sp>
    <dsp:sp modelId="{829B3640-3E6A-4A06-9BC1-6ADD1F64B4A0}">
      <dsp:nvSpPr>
        <dsp:cNvPr id="0" name=""/>
        <dsp:cNvSpPr/>
      </dsp:nvSpPr>
      <dsp:spPr>
        <a:xfrm>
          <a:off x="1398634"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Using data to identify needs</a:t>
          </a:r>
          <a:endParaRPr lang="en-US" sz="1000" kern="1200" dirty="0"/>
        </a:p>
      </dsp:txBody>
      <dsp:txXfrm>
        <a:off x="1398634" y="112807"/>
        <a:ext cx="1472856" cy="433396"/>
      </dsp:txXfrm>
    </dsp:sp>
    <dsp:sp modelId="{2AC2F235-0EE0-46E7-A9A8-2FF1DF7C3EC4}">
      <dsp:nvSpPr>
        <dsp:cNvPr id="0" name=""/>
        <dsp:cNvSpPr/>
      </dsp:nvSpPr>
      <dsp:spPr>
        <a:xfrm>
          <a:off x="2579717"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Identifying type of programmatic interventions</a:t>
          </a:r>
          <a:endParaRPr lang="en-US" sz="1000" kern="1200" dirty="0"/>
        </a:p>
      </dsp:txBody>
      <dsp:txXfrm>
        <a:off x="2579717" y="112807"/>
        <a:ext cx="1472856" cy="433396"/>
      </dsp:txXfrm>
    </dsp:sp>
    <dsp:sp modelId="{D4386C5A-6684-4B72-8F4A-46CC0864811B}">
      <dsp:nvSpPr>
        <dsp:cNvPr id="0" name=""/>
        <dsp:cNvSpPr/>
      </dsp:nvSpPr>
      <dsp:spPr>
        <a:xfrm>
          <a:off x="3775249"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Selecting programmatic interventions</a:t>
          </a:r>
          <a:endParaRPr lang="en-US" sz="1000" kern="1200" dirty="0"/>
        </a:p>
      </dsp:txBody>
      <dsp:txXfrm>
        <a:off x="3775249" y="112807"/>
        <a:ext cx="1472856" cy="433396"/>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4FAEC9-021B-4756-BDFE-387680163FC0}">
      <dsp:nvSpPr>
        <dsp:cNvPr id="0" name=""/>
        <dsp:cNvSpPr/>
      </dsp:nvSpPr>
      <dsp:spPr>
        <a:xfrm>
          <a:off x="579740" y="0"/>
          <a:ext cx="6570390" cy="525296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3E2CAF-5E5F-4896-97AF-561E18DA18F0}">
      <dsp:nvSpPr>
        <dsp:cNvPr id="0" name=""/>
        <dsp:cNvSpPr/>
      </dsp:nvSpPr>
      <dsp:spPr>
        <a:xfrm>
          <a:off x="82074" y="1297166"/>
          <a:ext cx="1747177" cy="2658628"/>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cs typeface="Arial" charset="0"/>
            </a:rPr>
            <a:t>Conditions  &amp; Capacities</a:t>
          </a:r>
          <a:br>
            <a:rPr lang="en-US" sz="2000" b="1" kern="1200" dirty="0" smtClean="0">
              <a:solidFill>
                <a:schemeClr val="bg1"/>
              </a:solidFill>
              <a:cs typeface="Arial" charset="0"/>
            </a:rPr>
          </a:br>
          <a:r>
            <a:rPr lang="en-US" sz="2000" b="1" kern="1200" dirty="0" smtClean="0">
              <a:solidFill>
                <a:schemeClr val="bg1"/>
              </a:solidFill>
              <a:cs typeface="Arial" charset="0"/>
            </a:rPr>
            <a:t/>
          </a:r>
          <a:br>
            <a:rPr lang="en-US" sz="2000" b="1" kern="1200" dirty="0" smtClean="0">
              <a:solidFill>
                <a:schemeClr val="bg1"/>
              </a:solidFill>
              <a:cs typeface="Arial" charset="0"/>
            </a:rPr>
          </a:br>
          <a:r>
            <a:rPr lang="en-US" sz="1800" b="1" kern="1200" dirty="0" smtClean="0">
              <a:solidFill>
                <a:schemeClr val="bg1"/>
              </a:solidFill>
              <a:cs typeface="Arial" charset="0"/>
            </a:rPr>
            <a:t>District</a:t>
          </a:r>
          <a:br>
            <a:rPr lang="en-US" sz="1800" b="1" kern="1200" dirty="0" smtClean="0">
              <a:solidFill>
                <a:schemeClr val="bg1"/>
              </a:solidFill>
              <a:cs typeface="Arial" charset="0"/>
            </a:rPr>
          </a:br>
          <a:r>
            <a:rPr lang="en-US" sz="1800" b="1" kern="1200" dirty="0" smtClean="0">
              <a:solidFill>
                <a:schemeClr val="bg1"/>
              </a:solidFill>
              <a:cs typeface="Arial" charset="0"/>
            </a:rPr>
            <a:t>School</a:t>
          </a:r>
          <a:br>
            <a:rPr lang="en-US" sz="1800" b="1" kern="1200" dirty="0" smtClean="0">
              <a:solidFill>
                <a:schemeClr val="bg1"/>
              </a:solidFill>
              <a:cs typeface="Arial" charset="0"/>
            </a:rPr>
          </a:br>
          <a:r>
            <a:rPr lang="en-US" sz="1800" b="1" kern="1200" dirty="0" smtClean="0">
              <a:solidFill>
                <a:schemeClr val="bg1"/>
              </a:solidFill>
              <a:cs typeface="Arial" charset="0"/>
            </a:rPr>
            <a:t>Students</a:t>
          </a:r>
          <a:br>
            <a:rPr lang="en-US" sz="1800" b="1" kern="1200" dirty="0" smtClean="0">
              <a:solidFill>
                <a:schemeClr val="bg1"/>
              </a:solidFill>
              <a:cs typeface="Arial" charset="0"/>
            </a:rPr>
          </a:br>
          <a:r>
            <a:rPr lang="en-US" sz="1800" b="1" kern="1200" dirty="0" smtClean="0">
              <a:solidFill>
                <a:schemeClr val="bg1"/>
              </a:solidFill>
              <a:cs typeface="Arial" charset="0"/>
            </a:rPr>
            <a:t>School Staff</a:t>
          </a:r>
          <a:br>
            <a:rPr lang="en-US" sz="1800" b="1" kern="1200" dirty="0" smtClean="0">
              <a:solidFill>
                <a:schemeClr val="bg1"/>
              </a:solidFill>
              <a:cs typeface="Arial" charset="0"/>
            </a:rPr>
          </a:br>
          <a:r>
            <a:rPr lang="en-US" sz="1800" b="1" kern="1200" dirty="0" smtClean="0">
              <a:solidFill>
                <a:schemeClr val="bg1"/>
              </a:solidFill>
              <a:cs typeface="Arial" charset="0"/>
            </a:rPr>
            <a:t>Families</a:t>
          </a:r>
          <a:endParaRPr lang="en-US" sz="2000" b="1" kern="1200" dirty="0">
            <a:solidFill>
              <a:schemeClr val="bg1"/>
            </a:solidFill>
          </a:endParaRPr>
        </a:p>
      </dsp:txBody>
      <dsp:txXfrm>
        <a:off x="82074" y="1297166"/>
        <a:ext cx="1747177" cy="2658628"/>
      </dsp:txXfrm>
    </dsp:sp>
    <dsp:sp modelId="{C9818CFF-AE92-45A5-B1D9-9B278A2E2F97}">
      <dsp:nvSpPr>
        <dsp:cNvPr id="0" name=""/>
        <dsp:cNvSpPr/>
      </dsp:nvSpPr>
      <dsp:spPr>
        <a:xfrm>
          <a:off x="2049382" y="1507568"/>
          <a:ext cx="1797176" cy="21539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cs typeface="Arial" charset="0"/>
            </a:rPr>
            <a:t>Strategies/ Programmatic Interventions</a:t>
          </a:r>
          <a:br>
            <a:rPr lang="en-US" sz="1600" b="1" kern="1200" dirty="0" smtClean="0">
              <a:solidFill>
                <a:schemeClr val="bg1"/>
              </a:solidFill>
              <a:cs typeface="Arial" charset="0"/>
            </a:rPr>
          </a:br>
          <a:r>
            <a:rPr lang="en-US" sz="1600" b="1" kern="1200" dirty="0" smtClean="0">
              <a:solidFill>
                <a:schemeClr val="bg1"/>
              </a:solidFill>
              <a:cs typeface="Arial" charset="0"/>
            </a:rPr>
            <a:t/>
          </a:r>
          <a:br>
            <a:rPr lang="en-US" sz="1600" b="1" kern="1200" dirty="0" smtClean="0">
              <a:solidFill>
                <a:schemeClr val="bg1"/>
              </a:solidFill>
              <a:cs typeface="Arial" charset="0"/>
            </a:rPr>
          </a:br>
          <a:r>
            <a:rPr lang="en-US" sz="1400" b="1" kern="1200" dirty="0" smtClean="0">
              <a:solidFill>
                <a:schemeClr val="bg1"/>
              </a:solidFill>
              <a:cs typeface="Arial" charset="0"/>
            </a:rPr>
            <a:t>District</a:t>
          </a:r>
          <a:br>
            <a:rPr lang="en-US" sz="1400" b="1" kern="1200" dirty="0" smtClean="0">
              <a:solidFill>
                <a:schemeClr val="bg1"/>
              </a:solidFill>
              <a:cs typeface="Arial" charset="0"/>
            </a:rPr>
          </a:br>
          <a:r>
            <a:rPr lang="en-US" sz="1400" b="1" kern="1200" dirty="0" smtClean="0">
              <a:solidFill>
                <a:schemeClr val="bg1"/>
              </a:solidFill>
              <a:cs typeface="Arial" charset="0"/>
            </a:rPr>
            <a:t>School</a:t>
          </a:r>
          <a:br>
            <a:rPr lang="en-US" sz="1400" b="1" kern="1200" dirty="0" smtClean="0">
              <a:solidFill>
                <a:schemeClr val="bg1"/>
              </a:solidFill>
              <a:cs typeface="Arial" charset="0"/>
            </a:rPr>
          </a:br>
          <a:r>
            <a:rPr lang="en-US" sz="1400" b="1" kern="1200" dirty="0" smtClean="0">
              <a:solidFill>
                <a:schemeClr val="bg1"/>
              </a:solidFill>
              <a:cs typeface="Arial" charset="0"/>
            </a:rPr>
            <a:t>Students</a:t>
          </a:r>
          <a:br>
            <a:rPr lang="en-US" sz="1400" b="1" kern="1200" dirty="0" smtClean="0">
              <a:solidFill>
                <a:schemeClr val="bg1"/>
              </a:solidFill>
              <a:cs typeface="Arial" charset="0"/>
            </a:rPr>
          </a:br>
          <a:r>
            <a:rPr lang="en-US" sz="1400" b="1" kern="1200" dirty="0" smtClean="0">
              <a:solidFill>
                <a:schemeClr val="bg1"/>
              </a:solidFill>
              <a:cs typeface="Arial" charset="0"/>
            </a:rPr>
            <a:t>School Staff</a:t>
          </a:r>
          <a:br>
            <a:rPr lang="en-US" sz="1400" b="1" kern="1200" dirty="0" smtClean="0">
              <a:solidFill>
                <a:schemeClr val="bg1"/>
              </a:solidFill>
              <a:cs typeface="Arial" charset="0"/>
            </a:rPr>
          </a:br>
          <a:r>
            <a:rPr lang="en-US" sz="1400" b="1" kern="1200" dirty="0" smtClean="0">
              <a:solidFill>
                <a:schemeClr val="bg1"/>
              </a:solidFill>
              <a:cs typeface="Arial" charset="0"/>
            </a:rPr>
            <a:t>Families</a:t>
          </a:r>
          <a:endParaRPr lang="en-US" sz="1600" b="1" kern="1200" dirty="0">
            <a:solidFill>
              <a:schemeClr val="bg1"/>
            </a:solidFill>
            <a:cs typeface="Arial" charset="0"/>
          </a:endParaRPr>
        </a:p>
      </dsp:txBody>
      <dsp:txXfrm>
        <a:off x="2049382" y="1507568"/>
        <a:ext cx="1797176" cy="2153903"/>
      </dsp:txXfrm>
    </dsp:sp>
    <dsp:sp modelId="{A02FA19A-7953-47BB-B771-91554F212C29}">
      <dsp:nvSpPr>
        <dsp:cNvPr id="0" name=""/>
        <dsp:cNvSpPr/>
      </dsp:nvSpPr>
      <dsp:spPr>
        <a:xfrm>
          <a:off x="3942719" y="1140974"/>
          <a:ext cx="1815995" cy="2971011"/>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Changed Conditions &amp; Capacities as Measured</a:t>
          </a:r>
          <a:r>
            <a:rPr lang="en-US" sz="1800" kern="1200" dirty="0" smtClean="0"/>
            <a:t/>
          </a:r>
          <a:br>
            <a:rPr lang="en-US" sz="1800" kern="1200" dirty="0" smtClean="0"/>
          </a:br>
          <a:r>
            <a:rPr lang="en-US" sz="1800" kern="1200" dirty="0" smtClean="0"/>
            <a:t/>
          </a:r>
          <a:br>
            <a:rPr lang="en-US" sz="1800" kern="1200" dirty="0" smtClean="0"/>
          </a:br>
          <a:r>
            <a:rPr lang="en-US" sz="1800" b="1" kern="1200" dirty="0" smtClean="0">
              <a:solidFill>
                <a:schemeClr val="bg1"/>
              </a:solidFill>
              <a:cs typeface="Arial" charset="0"/>
            </a:rPr>
            <a:t>School</a:t>
          </a:r>
          <a:br>
            <a:rPr lang="en-US" sz="1800" b="1" kern="1200" dirty="0" smtClean="0">
              <a:solidFill>
                <a:schemeClr val="bg1"/>
              </a:solidFill>
              <a:cs typeface="Arial" charset="0"/>
            </a:rPr>
          </a:br>
          <a:r>
            <a:rPr lang="en-US" sz="1800" b="1" kern="1200" dirty="0" smtClean="0">
              <a:solidFill>
                <a:schemeClr val="bg1"/>
              </a:solidFill>
              <a:cs typeface="Arial" charset="0"/>
            </a:rPr>
            <a:t>Students</a:t>
          </a:r>
          <a:br>
            <a:rPr lang="en-US" sz="1800" b="1" kern="1200" dirty="0" smtClean="0">
              <a:solidFill>
                <a:schemeClr val="bg1"/>
              </a:solidFill>
              <a:cs typeface="Arial" charset="0"/>
            </a:rPr>
          </a:br>
          <a:r>
            <a:rPr lang="en-US" sz="1800" b="1" kern="1200" dirty="0" smtClean="0">
              <a:solidFill>
                <a:schemeClr val="bg1"/>
              </a:solidFill>
              <a:cs typeface="Arial" charset="0"/>
            </a:rPr>
            <a:t>School Staff</a:t>
          </a:r>
          <a:br>
            <a:rPr lang="en-US" sz="1800" b="1" kern="1200" dirty="0" smtClean="0">
              <a:solidFill>
                <a:schemeClr val="bg1"/>
              </a:solidFill>
              <a:cs typeface="Arial" charset="0"/>
            </a:rPr>
          </a:br>
          <a:r>
            <a:rPr lang="en-US" sz="1800" b="1" kern="1200" dirty="0" smtClean="0">
              <a:solidFill>
                <a:schemeClr val="bg1"/>
              </a:solidFill>
              <a:cs typeface="Arial" charset="0"/>
            </a:rPr>
            <a:t>Families</a:t>
          </a:r>
          <a:endParaRPr lang="en-US" sz="1800" kern="1200" dirty="0"/>
        </a:p>
      </dsp:txBody>
      <dsp:txXfrm>
        <a:off x="3942719" y="1140974"/>
        <a:ext cx="1815995" cy="2971011"/>
      </dsp:txXfrm>
    </dsp:sp>
    <dsp:sp modelId="{C53B8378-C26E-4C77-B1DE-EEB161905477}">
      <dsp:nvSpPr>
        <dsp:cNvPr id="0" name=""/>
        <dsp:cNvSpPr/>
      </dsp:nvSpPr>
      <dsp:spPr>
        <a:xfrm>
          <a:off x="5916860" y="1297166"/>
          <a:ext cx="1730936" cy="2658628"/>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Vision of Improved Climate &amp; Conditions for Learning</a:t>
          </a:r>
          <a:endParaRPr lang="en-US" sz="2000" b="1" kern="1200" dirty="0"/>
        </a:p>
      </dsp:txBody>
      <dsp:txXfrm>
        <a:off x="5916860" y="1297166"/>
        <a:ext cx="1730936" cy="2658628"/>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136D3E-E31F-4130-A000-B0A8FCC3EB70}">
      <dsp:nvSpPr>
        <dsp:cNvPr id="0" name=""/>
        <dsp:cNvSpPr/>
      </dsp:nvSpPr>
      <dsp:spPr>
        <a:xfrm>
          <a:off x="2852" y="112807"/>
          <a:ext cx="1687524" cy="433396"/>
        </a:xfrm>
        <a:prstGeom prst="chevron">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100000"/>
            </a:lnSpc>
            <a:spcBef>
              <a:spcPct val="0"/>
            </a:spcBef>
            <a:spcAft>
              <a:spcPts val="0"/>
            </a:spcAft>
          </a:pPr>
          <a:r>
            <a:rPr lang="en-US" sz="1000" kern="1200" dirty="0" smtClean="0"/>
            <a:t>About programmatic interventions</a:t>
          </a:r>
        </a:p>
      </dsp:txBody>
      <dsp:txXfrm>
        <a:off x="2852" y="112807"/>
        <a:ext cx="1687524" cy="433396"/>
      </dsp:txXfrm>
    </dsp:sp>
    <dsp:sp modelId="{829B3640-3E6A-4A06-9BC1-6ADD1F64B4A0}">
      <dsp:nvSpPr>
        <dsp:cNvPr id="0" name=""/>
        <dsp:cNvSpPr/>
      </dsp:nvSpPr>
      <dsp:spPr>
        <a:xfrm>
          <a:off x="1398634"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Using data to identify needs</a:t>
          </a:r>
          <a:endParaRPr lang="en-US" sz="1000" kern="1200" dirty="0"/>
        </a:p>
      </dsp:txBody>
      <dsp:txXfrm>
        <a:off x="1398634" y="112807"/>
        <a:ext cx="1472856" cy="433396"/>
      </dsp:txXfrm>
    </dsp:sp>
    <dsp:sp modelId="{2AC2F235-0EE0-46E7-A9A8-2FF1DF7C3EC4}">
      <dsp:nvSpPr>
        <dsp:cNvPr id="0" name=""/>
        <dsp:cNvSpPr/>
      </dsp:nvSpPr>
      <dsp:spPr>
        <a:xfrm>
          <a:off x="2579717"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Identifying type of programmatic interventions</a:t>
          </a:r>
          <a:endParaRPr lang="en-US" sz="1000" kern="1200" dirty="0"/>
        </a:p>
      </dsp:txBody>
      <dsp:txXfrm>
        <a:off x="2579717" y="112807"/>
        <a:ext cx="1472856" cy="433396"/>
      </dsp:txXfrm>
    </dsp:sp>
    <dsp:sp modelId="{D4386C5A-6684-4B72-8F4A-46CC0864811B}">
      <dsp:nvSpPr>
        <dsp:cNvPr id="0" name=""/>
        <dsp:cNvSpPr/>
      </dsp:nvSpPr>
      <dsp:spPr>
        <a:xfrm>
          <a:off x="3775249"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Selecting programmatic interventions</a:t>
          </a:r>
          <a:endParaRPr lang="en-US" sz="1000" kern="1200" dirty="0"/>
        </a:p>
      </dsp:txBody>
      <dsp:txXfrm>
        <a:off x="3775249" y="112807"/>
        <a:ext cx="1472856" cy="433396"/>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4FAEC9-021B-4756-BDFE-387680163FC0}">
      <dsp:nvSpPr>
        <dsp:cNvPr id="0" name=""/>
        <dsp:cNvSpPr/>
      </dsp:nvSpPr>
      <dsp:spPr>
        <a:xfrm>
          <a:off x="600413" y="0"/>
          <a:ext cx="6804692" cy="525296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3E2CAF-5E5F-4896-97AF-561E18DA18F0}">
      <dsp:nvSpPr>
        <dsp:cNvPr id="0" name=""/>
        <dsp:cNvSpPr/>
      </dsp:nvSpPr>
      <dsp:spPr>
        <a:xfrm>
          <a:off x="4254" y="1297166"/>
          <a:ext cx="1934954" cy="2658628"/>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cs typeface="Arial" charset="0"/>
            </a:rPr>
            <a:t>Conditions  &amp; Capacities</a:t>
          </a:r>
          <a:br>
            <a:rPr lang="en-US" sz="2000" b="1" kern="1200" dirty="0" smtClean="0">
              <a:solidFill>
                <a:schemeClr val="bg1"/>
              </a:solidFill>
              <a:cs typeface="Arial" charset="0"/>
            </a:rPr>
          </a:br>
          <a:r>
            <a:rPr lang="en-US" sz="2000" b="1" kern="1200" dirty="0" smtClean="0">
              <a:solidFill>
                <a:schemeClr val="bg1"/>
              </a:solidFill>
              <a:cs typeface="Arial" charset="0"/>
            </a:rPr>
            <a:t/>
          </a:r>
          <a:br>
            <a:rPr lang="en-US" sz="2000" b="1" kern="1200" dirty="0" smtClean="0">
              <a:solidFill>
                <a:schemeClr val="bg1"/>
              </a:solidFill>
              <a:cs typeface="Arial" charset="0"/>
            </a:rPr>
          </a:br>
          <a:r>
            <a:rPr lang="en-US" sz="1800" b="1" kern="1200" dirty="0" smtClean="0">
              <a:solidFill>
                <a:schemeClr val="bg1"/>
              </a:solidFill>
              <a:cs typeface="Arial" charset="0"/>
            </a:rPr>
            <a:t>District</a:t>
          </a:r>
          <a:br>
            <a:rPr lang="en-US" sz="1800" b="1" kern="1200" dirty="0" smtClean="0">
              <a:solidFill>
                <a:schemeClr val="bg1"/>
              </a:solidFill>
              <a:cs typeface="Arial" charset="0"/>
            </a:rPr>
          </a:br>
          <a:r>
            <a:rPr lang="en-US" sz="1800" b="1" kern="1200" dirty="0" smtClean="0">
              <a:solidFill>
                <a:schemeClr val="bg1"/>
              </a:solidFill>
              <a:cs typeface="Arial" charset="0"/>
            </a:rPr>
            <a:t>School</a:t>
          </a:r>
          <a:br>
            <a:rPr lang="en-US" sz="1800" b="1" kern="1200" dirty="0" smtClean="0">
              <a:solidFill>
                <a:schemeClr val="bg1"/>
              </a:solidFill>
              <a:cs typeface="Arial" charset="0"/>
            </a:rPr>
          </a:br>
          <a:r>
            <a:rPr lang="en-US" sz="1800" b="1" kern="1200" dirty="0" smtClean="0">
              <a:solidFill>
                <a:schemeClr val="bg1"/>
              </a:solidFill>
              <a:cs typeface="Arial" charset="0"/>
            </a:rPr>
            <a:t>Students</a:t>
          </a:r>
          <a:br>
            <a:rPr lang="en-US" sz="1800" b="1" kern="1200" dirty="0" smtClean="0">
              <a:solidFill>
                <a:schemeClr val="bg1"/>
              </a:solidFill>
              <a:cs typeface="Arial" charset="0"/>
            </a:rPr>
          </a:br>
          <a:r>
            <a:rPr lang="en-US" sz="1800" b="1" kern="1200" dirty="0" smtClean="0">
              <a:solidFill>
                <a:schemeClr val="bg1"/>
              </a:solidFill>
              <a:cs typeface="Arial" charset="0"/>
            </a:rPr>
            <a:t>School Staff</a:t>
          </a:r>
          <a:br>
            <a:rPr lang="en-US" sz="1800" b="1" kern="1200" dirty="0" smtClean="0">
              <a:solidFill>
                <a:schemeClr val="bg1"/>
              </a:solidFill>
              <a:cs typeface="Arial" charset="0"/>
            </a:rPr>
          </a:br>
          <a:r>
            <a:rPr lang="en-US" sz="1800" b="1" kern="1200" dirty="0" smtClean="0">
              <a:solidFill>
                <a:schemeClr val="bg1"/>
              </a:solidFill>
              <a:cs typeface="Arial" charset="0"/>
            </a:rPr>
            <a:t>Families</a:t>
          </a:r>
          <a:endParaRPr lang="en-US" sz="2000" b="1" kern="1200" dirty="0">
            <a:solidFill>
              <a:schemeClr val="bg1"/>
            </a:solidFill>
          </a:endParaRPr>
        </a:p>
      </dsp:txBody>
      <dsp:txXfrm>
        <a:off x="4254" y="1297166"/>
        <a:ext cx="1934954" cy="2658628"/>
      </dsp:txXfrm>
    </dsp:sp>
    <dsp:sp modelId="{C9818CFF-AE92-45A5-B1D9-9B278A2E2F97}">
      <dsp:nvSpPr>
        <dsp:cNvPr id="0" name=""/>
        <dsp:cNvSpPr/>
      </dsp:nvSpPr>
      <dsp:spPr>
        <a:xfrm>
          <a:off x="2096543" y="1349223"/>
          <a:ext cx="2146302" cy="2554514"/>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cs typeface="Arial" charset="0"/>
            </a:rPr>
            <a:t>Strategies/ Programmatic Interventions</a:t>
          </a:r>
          <a:br>
            <a:rPr lang="en-US" sz="2000" b="1" kern="1200" dirty="0" smtClean="0">
              <a:solidFill>
                <a:schemeClr val="bg1"/>
              </a:solidFill>
              <a:cs typeface="Arial" charset="0"/>
            </a:rPr>
          </a:br>
          <a:r>
            <a:rPr lang="en-US" sz="2000" b="1" kern="1200" dirty="0" smtClean="0">
              <a:solidFill>
                <a:schemeClr val="bg1"/>
              </a:solidFill>
              <a:cs typeface="Arial" charset="0"/>
            </a:rPr>
            <a:t/>
          </a:r>
          <a:br>
            <a:rPr lang="en-US" sz="2000" b="1" kern="1200" dirty="0" smtClean="0">
              <a:solidFill>
                <a:schemeClr val="bg1"/>
              </a:solidFill>
              <a:cs typeface="Arial" charset="0"/>
            </a:rPr>
          </a:br>
          <a:r>
            <a:rPr lang="en-US" sz="1800" b="1" kern="1200" dirty="0" smtClean="0">
              <a:solidFill>
                <a:schemeClr val="bg1"/>
              </a:solidFill>
              <a:cs typeface="Arial" charset="0"/>
            </a:rPr>
            <a:t>District</a:t>
          </a:r>
          <a:br>
            <a:rPr lang="en-US" sz="1800" b="1" kern="1200" dirty="0" smtClean="0">
              <a:solidFill>
                <a:schemeClr val="bg1"/>
              </a:solidFill>
              <a:cs typeface="Arial" charset="0"/>
            </a:rPr>
          </a:br>
          <a:r>
            <a:rPr lang="en-US" sz="1800" b="1" kern="1200" dirty="0" smtClean="0">
              <a:solidFill>
                <a:schemeClr val="bg1"/>
              </a:solidFill>
              <a:cs typeface="Arial" charset="0"/>
            </a:rPr>
            <a:t>School</a:t>
          </a:r>
          <a:br>
            <a:rPr lang="en-US" sz="1800" b="1" kern="1200" dirty="0" smtClean="0">
              <a:solidFill>
                <a:schemeClr val="bg1"/>
              </a:solidFill>
              <a:cs typeface="Arial" charset="0"/>
            </a:rPr>
          </a:br>
          <a:r>
            <a:rPr lang="en-US" sz="1800" b="1" kern="1200" dirty="0" smtClean="0">
              <a:solidFill>
                <a:schemeClr val="bg1"/>
              </a:solidFill>
              <a:cs typeface="Arial" charset="0"/>
            </a:rPr>
            <a:t>Students</a:t>
          </a:r>
          <a:br>
            <a:rPr lang="en-US" sz="1800" b="1" kern="1200" dirty="0" smtClean="0">
              <a:solidFill>
                <a:schemeClr val="bg1"/>
              </a:solidFill>
              <a:cs typeface="Arial" charset="0"/>
            </a:rPr>
          </a:br>
          <a:r>
            <a:rPr lang="en-US" sz="1800" b="1" kern="1200" dirty="0" smtClean="0">
              <a:solidFill>
                <a:schemeClr val="bg1"/>
              </a:solidFill>
              <a:cs typeface="Arial" charset="0"/>
            </a:rPr>
            <a:t>School Staff</a:t>
          </a:r>
          <a:br>
            <a:rPr lang="en-US" sz="1800" b="1" kern="1200" dirty="0" smtClean="0">
              <a:solidFill>
                <a:schemeClr val="bg1"/>
              </a:solidFill>
              <a:cs typeface="Arial" charset="0"/>
            </a:rPr>
          </a:br>
          <a:r>
            <a:rPr lang="en-US" sz="1800" b="1" kern="1200" dirty="0" smtClean="0">
              <a:solidFill>
                <a:schemeClr val="bg1"/>
              </a:solidFill>
              <a:cs typeface="Arial" charset="0"/>
            </a:rPr>
            <a:t>Families</a:t>
          </a:r>
          <a:endParaRPr lang="en-US" sz="2000" b="1" kern="1200" dirty="0">
            <a:solidFill>
              <a:schemeClr val="bg1"/>
            </a:solidFill>
            <a:cs typeface="Arial" charset="0"/>
          </a:endParaRPr>
        </a:p>
      </dsp:txBody>
      <dsp:txXfrm>
        <a:off x="2096543" y="1349223"/>
        <a:ext cx="2146302" cy="2554514"/>
      </dsp:txXfrm>
    </dsp:sp>
    <dsp:sp modelId="{A02FA19A-7953-47BB-B771-91554F212C29}">
      <dsp:nvSpPr>
        <dsp:cNvPr id="0" name=""/>
        <dsp:cNvSpPr/>
      </dsp:nvSpPr>
      <dsp:spPr>
        <a:xfrm>
          <a:off x="4400180" y="928324"/>
          <a:ext cx="1741607" cy="3396312"/>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Changed Conditions &amp; Capacities as Measured</a:t>
          </a:r>
          <a:r>
            <a:rPr lang="en-US" sz="1800" kern="1200" dirty="0" smtClean="0"/>
            <a:t/>
          </a:r>
          <a:br>
            <a:rPr lang="en-US" sz="1800" kern="1200" dirty="0" smtClean="0"/>
          </a:br>
          <a:r>
            <a:rPr lang="en-US" sz="1800" kern="1200" dirty="0" smtClean="0"/>
            <a:t/>
          </a:r>
          <a:br>
            <a:rPr lang="en-US" sz="1800" kern="1200" dirty="0" smtClean="0"/>
          </a:br>
          <a:r>
            <a:rPr lang="en-US" sz="1600" b="1" kern="1200" dirty="0" smtClean="0">
              <a:solidFill>
                <a:schemeClr val="bg1"/>
              </a:solidFill>
              <a:cs typeface="Arial" charset="0"/>
            </a:rPr>
            <a:t>School</a:t>
          </a:r>
          <a:br>
            <a:rPr lang="en-US" sz="1600" b="1" kern="1200" dirty="0" smtClean="0">
              <a:solidFill>
                <a:schemeClr val="bg1"/>
              </a:solidFill>
              <a:cs typeface="Arial" charset="0"/>
            </a:rPr>
          </a:br>
          <a:r>
            <a:rPr lang="en-US" sz="1600" b="1" kern="1200" dirty="0" smtClean="0">
              <a:solidFill>
                <a:schemeClr val="bg1"/>
              </a:solidFill>
              <a:cs typeface="Arial" charset="0"/>
            </a:rPr>
            <a:t>Students</a:t>
          </a:r>
          <a:br>
            <a:rPr lang="en-US" sz="1600" b="1" kern="1200" dirty="0" smtClean="0">
              <a:solidFill>
                <a:schemeClr val="bg1"/>
              </a:solidFill>
              <a:cs typeface="Arial" charset="0"/>
            </a:rPr>
          </a:br>
          <a:r>
            <a:rPr lang="en-US" sz="1600" b="1" kern="1200" dirty="0" smtClean="0">
              <a:solidFill>
                <a:schemeClr val="bg1"/>
              </a:solidFill>
              <a:cs typeface="Arial" charset="0"/>
            </a:rPr>
            <a:t>School Staff</a:t>
          </a:r>
          <a:br>
            <a:rPr lang="en-US" sz="1600" b="1" kern="1200" dirty="0" smtClean="0">
              <a:solidFill>
                <a:schemeClr val="bg1"/>
              </a:solidFill>
              <a:cs typeface="Arial" charset="0"/>
            </a:rPr>
          </a:br>
          <a:r>
            <a:rPr lang="en-US" sz="1600" b="1" kern="1200" dirty="0" smtClean="0">
              <a:solidFill>
                <a:schemeClr val="bg1"/>
              </a:solidFill>
              <a:cs typeface="Arial" charset="0"/>
            </a:rPr>
            <a:t>Families</a:t>
          </a:r>
          <a:endParaRPr lang="en-US" sz="1800" kern="1200" dirty="0"/>
        </a:p>
      </dsp:txBody>
      <dsp:txXfrm>
        <a:off x="4400180" y="928324"/>
        <a:ext cx="1741607" cy="3396312"/>
      </dsp:txXfrm>
    </dsp:sp>
    <dsp:sp modelId="{C53B8378-C26E-4C77-B1DE-EEB161905477}">
      <dsp:nvSpPr>
        <dsp:cNvPr id="0" name=""/>
        <dsp:cNvSpPr/>
      </dsp:nvSpPr>
      <dsp:spPr>
        <a:xfrm>
          <a:off x="6299122" y="1297166"/>
          <a:ext cx="1702143" cy="2658628"/>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Vision of Improved Climate &amp; Conditions for Learning</a:t>
          </a:r>
          <a:endParaRPr lang="en-US" sz="2000" b="1" kern="1200" dirty="0"/>
        </a:p>
      </dsp:txBody>
      <dsp:txXfrm>
        <a:off x="6299122" y="1297166"/>
        <a:ext cx="1702143" cy="2658628"/>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136D3E-E31F-4130-A000-B0A8FCC3EB70}">
      <dsp:nvSpPr>
        <dsp:cNvPr id="0" name=""/>
        <dsp:cNvSpPr/>
      </dsp:nvSpPr>
      <dsp:spPr>
        <a:xfrm>
          <a:off x="2852" y="112807"/>
          <a:ext cx="1687524" cy="433396"/>
        </a:xfrm>
        <a:prstGeom prst="chevron">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100000"/>
            </a:lnSpc>
            <a:spcBef>
              <a:spcPct val="0"/>
            </a:spcBef>
            <a:spcAft>
              <a:spcPts val="0"/>
            </a:spcAft>
          </a:pPr>
          <a:r>
            <a:rPr lang="en-US" sz="1000" kern="1200" dirty="0" smtClean="0"/>
            <a:t>About programmatic interventions</a:t>
          </a:r>
        </a:p>
      </dsp:txBody>
      <dsp:txXfrm>
        <a:off x="2852" y="112807"/>
        <a:ext cx="1687524" cy="433396"/>
      </dsp:txXfrm>
    </dsp:sp>
    <dsp:sp modelId="{829B3640-3E6A-4A06-9BC1-6ADD1F64B4A0}">
      <dsp:nvSpPr>
        <dsp:cNvPr id="0" name=""/>
        <dsp:cNvSpPr/>
      </dsp:nvSpPr>
      <dsp:spPr>
        <a:xfrm>
          <a:off x="1398634"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Using data to identify needs</a:t>
          </a:r>
          <a:endParaRPr lang="en-US" sz="1000" kern="1200" dirty="0"/>
        </a:p>
      </dsp:txBody>
      <dsp:txXfrm>
        <a:off x="1398634" y="112807"/>
        <a:ext cx="1472856" cy="433396"/>
      </dsp:txXfrm>
    </dsp:sp>
    <dsp:sp modelId="{2AC2F235-0EE0-46E7-A9A8-2FF1DF7C3EC4}">
      <dsp:nvSpPr>
        <dsp:cNvPr id="0" name=""/>
        <dsp:cNvSpPr/>
      </dsp:nvSpPr>
      <dsp:spPr>
        <a:xfrm>
          <a:off x="2579717"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Identifying type of programmatic interventions</a:t>
          </a:r>
          <a:endParaRPr lang="en-US" sz="1000" kern="1200" dirty="0"/>
        </a:p>
      </dsp:txBody>
      <dsp:txXfrm>
        <a:off x="2579717" y="112807"/>
        <a:ext cx="1472856" cy="433396"/>
      </dsp:txXfrm>
    </dsp:sp>
    <dsp:sp modelId="{D4386C5A-6684-4B72-8F4A-46CC0864811B}">
      <dsp:nvSpPr>
        <dsp:cNvPr id="0" name=""/>
        <dsp:cNvSpPr/>
      </dsp:nvSpPr>
      <dsp:spPr>
        <a:xfrm>
          <a:off x="3775249"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Selecting programmatic interventions</a:t>
          </a:r>
          <a:endParaRPr lang="en-US" sz="1000" kern="1200" dirty="0"/>
        </a:p>
      </dsp:txBody>
      <dsp:txXfrm>
        <a:off x="3775249" y="112807"/>
        <a:ext cx="1472856" cy="433396"/>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136D3E-E31F-4130-A000-B0A8FCC3EB70}">
      <dsp:nvSpPr>
        <dsp:cNvPr id="0" name=""/>
        <dsp:cNvSpPr/>
      </dsp:nvSpPr>
      <dsp:spPr>
        <a:xfrm>
          <a:off x="2852" y="112807"/>
          <a:ext cx="1687524" cy="433396"/>
        </a:xfrm>
        <a:prstGeom prst="chevron">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100000"/>
            </a:lnSpc>
            <a:spcBef>
              <a:spcPct val="0"/>
            </a:spcBef>
            <a:spcAft>
              <a:spcPts val="0"/>
            </a:spcAft>
          </a:pPr>
          <a:r>
            <a:rPr lang="en-US" sz="1000" kern="1200" dirty="0" smtClean="0"/>
            <a:t>About programmatic interventions</a:t>
          </a:r>
        </a:p>
      </dsp:txBody>
      <dsp:txXfrm>
        <a:off x="2852" y="112807"/>
        <a:ext cx="1687524" cy="433396"/>
      </dsp:txXfrm>
    </dsp:sp>
    <dsp:sp modelId="{829B3640-3E6A-4A06-9BC1-6ADD1F64B4A0}">
      <dsp:nvSpPr>
        <dsp:cNvPr id="0" name=""/>
        <dsp:cNvSpPr/>
      </dsp:nvSpPr>
      <dsp:spPr>
        <a:xfrm>
          <a:off x="1398634"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Using data to identify needs</a:t>
          </a:r>
          <a:endParaRPr lang="en-US" sz="1000" kern="1200" dirty="0"/>
        </a:p>
      </dsp:txBody>
      <dsp:txXfrm>
        <a:off x="1398634" y="112807"/>
        <a:ext cx="1472856" cy="433396"/>
      </dsp:txXfrm>
    </dsp:sp>
    <dsp:sp modelId="{2AC2F235-0EE0-46E7-A9A8-2FF1DF7C3EC4}">
      <dsp:nvSpPr>
        <dsp:cNvPr id="0" name=""/>
        <dsp:cNvSpPr/>
      </dsp:nvSpPr>
      <dsp:spPr>
        <a:xfrm>
          <a:off x="2579717"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Identifying type of programmatic interventions</a:t>
          </a:r>
          <a:endParaRPr lang="en-US" sz="1000" kern="1200" dirty="0"/>
        </a:p>
      </dsp:txBody>
      <dsp:txXfrm>
        <a:off x="2579717" y="112807"/>
        <a:ext cx="1472856" cy="433396"/>
      </dsp:txXfrm>
    </dsp:sp>
    <dsp:sp modelId="{D4386C5A-6684-4B72-8F4A-46CC0864811B}">
      <dsp:nvSpPr>
        <dsp:cNvPr id="0" name=""/>
        <dsp:cNvSpPr/>
      </dsp:nvSpPr>
      <dsp:spPr>
        <a:xfrm>
          <a:off x="3775249"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Selecting programmatic interventions</a:t>
          </a:r>
          <a:endParaRPr lang="en-US" sz="1000" kern="1200" dirty="0"/>
        </a:p>
      </dsp:txBody>
      <dsp:txXfrm>
        <a:off x="3775249" y="112807"/>
        <a:ext cx="1472856" cy="433396"/>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136D3E-E31F-4130-A000-B0A8FCC3EB70}">
      <dsp:nvSpPr>
        <dsp:cNvPr id="0" name=""/>
        <dsp:cNvSpPr/>
      </dsp:nvSpPr>
      <dsp:spPr>
        <a:xfrm>
          <a:off x="2852" y="112807"/>
          <a:ext cx="1687524" cy="433396"/>
        </a:xfrm>
        <a:prstGeom prst="chevron">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100000"/>
            </a:lnSpc>
            <a:spcBef>
              <a:spcPct val="0"/>
            </a:spcBef>
            <a:spcAft>
              <a:spcPts val="0"/>
            </a:spcAft>
          </a:pPr>
          <a:r>
            <a:rPr lang="en-US" sz="1000" kern="1200" dirty="0" smtClean="0"/>
            <a:t>About programmatic interventions</a:t>
          </a:r>
        </a:p>
      </dsp:txBody>
      <dsp:txXfrm>
        <a:off x="2852" y="112807"/>
        <a:ext cx="1687524" cy="433396"/>
      </dsp:txXfrm>
    </dsp:sp>
    <dsp:sp modelId="{829B3640-3E6A-4A06-9BC1-6ADD1F64B4A0}">
      <dsp:nvSpPr>
        <dsp:cNvPr id="0" name=""/>
        <dsp:cNvSpPr/>
      </dsp:nvSpPr>
      <dsp:spPr>
        <a:xfrm>
          <a:off x="1398634"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Using data to identify needs</a:t>
          </a:r>
          <a:endParaRPr lang="en-US" sz="1000" kern="1200" dirty="0"/>
        </a:p>
      </dsp:txBody>
      <dsp:txXfrm>
        <a:off x="1398634" y="112807"/>
        <a:ext cx="1472856" cy="433396"/>
      </dsp:txXfrm>
    </dsp:sp>
    <dsp:sp modelId="{2AC2F235-0EE0-46E7-A9A8-2FF1DF7C3EC4}">
      <dsp:nvSpPr>
        <dsp:cNvPr id="0" name=""/>
        <dsp:cNvSpPr/>
      </dsp:nvSpPr>
      <dsp:spPr>
        <a:xfrm>
          <a:off x="2579717"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Identifying type of programmatic interventions</a:t>
          </a:r>
          <a:endParaRPr lang="en-US" sz="1000" kern="1200" dirty="0"/>
        </a:p>
      </dsp:txBody>
      <dsp:txXfrm>
        <a:off x="2579717" y="112807"/>
        <a:ext cx="1472856" cy="433396"/>
      </dsp:txXfrm>
    </dsp:sp>
    <dsp:sp modelId="{D4386C5A-6684-4B72-8F4A-46CC0864811B}">
      <dsp:nvSpPr>
        <dsp:cNvPr id="0" name=""/>
        <dsp:cNvSpPr/>
      </dsp:nvSpPr>
      <dsp:spPr>
        <a:xfrm>
          <a:off x="3775249"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Selecting programmatic interventions</a:t>
          </a:r>
          <a:endParaRPr lang="en-US" sz="1000" kern="1200" dirty="0"/>
        </a:p>
      </dsp:txBody>
      <dsp:txXfrm>
        <a:off x="3775249" y="112807"/>
        <a:ext cx="1472856" cy="433396"/>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136D3E-E31F-4130-A000-B0A8FCC3EB70}">
      <dsp:nvSpPr>
        <dsp:cNvPr id="0" name=""/>
        <dsp:cNvSpPr/>
      </dsp:nvSpPr>
      <dsp:spPr>
        <a:xfrm>
          <a:off x="2852" y="112807"/>
          <a:ext cx="1687524"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100000"/>
            </a:lnSpc>
            <a:spcBef>
              <a:spcPct val="0"/>
            </a:spcBef>
            <a:spcAft>
              <a:spcPts val="0"/>
            </a:spcAft>
          </a:pPr>
          <a:r>
            <a:rPr lang="en-US" sz="1000" kern="1200" dirty="0" smtClean="0"/>
            <a:t>About programmatic interventions</a:t>
          </a:r>
        </a:p>
      </dsp:txBody>
      <dsp:txXfrm>
        <a:off x="2852" y="112807"/>
        <a:ext cx="1687524" cy="433396"/>
      </dsp:txXfrm>
    </dsp:sp>
    <dsp:sp modelId="{829B3640-3E6A-4A06-9BC1-6ADD1F64B4A0}">
      <dsp:nvSpPr>
        <dsp:cNvPr id="0" name=""/>
        <dsp:cNvSpPr/>
      </dsp:nvSpPr>
      <dsp:spPr>
        <a:xfrm>
          <a:off x="1398634" y="112807"/>
          <a:ext cx="1472856" cy="433396"/>
        </a:xfrm>
        <a:prstGeom prst="chevron">
          <a:avLst/>
        </a:prstGeom>
        <a:solidFill>
          <a:srgbClr val="F2652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Using data to identify needs</a:t>
          </a:r>
          <a:endParaRPr lang="en-US" sz="1000" kern="1200" dirty="0"/>
        </a:p>
      </dsp:txBody>
      <dsp:txXfrm>
        <a:off x="1398634" y="112807"/>
        <a:ext cx="1472856" cy="433396"/>
      </dsp:txXfrm>
    </dsp:sp>
    <dsp:sp modelId="{2AC2F235-0EE0-46E7-A9A8-2FF1DF7C3EC4}">
      <dsp:nvSpPr>
        <dsp:cNvPr id="0" name=""/>
        <dsp:cNvSpPr/>
      </dsp:nvSpPr>
      <dsp:spPr>
        <a:xfrm>
          <a:off x="2579717"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Identifying type of programmatic interventions</a:t>
          </a:r>
          <a:endParaRPr lang="en-US" sz="1000" kern="1200" dirty="0"/>
        </a:p>
      </dsp:txBody>
      <dsp:txXfrm>
        <a:off x="2579717" y="112807"/>
        <a:ext cx="1472856" cy="433396"/>
      </dsp:txXfrm>
    </dsp:sp>
    <dsp:sp modelId="{D4386C5A-6684-4B72-8F4A-46CC0864811B}">
      <dsp:nvSpPr>
        <dsp:cNvPr id="0" name=""/>
        <dsp:cNvSpPr/>
      </dsp:nvSpPr>
      <dsp:spPr>
        <a:xfrm>
          <a:off x="3775249"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Selecting programmatic interventions</a:t>
          </a:r>
          <a:endParaRPr lang="en-US" sz="1000" kern="1200" dirty="0"/>
        </a:p>
      </dsp:txBody>
      <dsp:txXfrm>
        <a:off x="3775249" y="112807"/>
        <a:ext cx="1472856" cy="433396"/>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136D3E-E31F-4130-A000-B0A8FCC3EB70}">
      <dsp:nvSpPr>
        <dsp:cNvPr id="0" name=""/>
        <dsp:cNvSpPr/>
      </dsp:nvSpPr>
      <dsp:spPr>
        <a:xfrm>
          <a:off x="2852" y="112807"/>
          <a:ext cx="1687524"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100000"/>
            </a:lnSpc>
            <a:spcBef>
              <a:spcPct val="0"/>
            </a:spcBef>
            <a:spcAft>
              <a:spcPts val="0"/>
            </a:spcAft>
          </a:pPr>
          <a:r>
            <a:rPr lang="en-US" sz="1000" kern="1200" dirty="0" smtClean="0"/>
            <a:t>About programmatic interventions</a:t>
          </a:r>
        </a:p>
      </dsp:txBody>
      <dsp:txXfrm>
        <a:off x="2852" y="112807"/>
        <a:ext cx="1687524" cy="433396"/>
      </dsp:txXfrm>
    </dsp:sp>
    <dsp:sp modelId="{829B3640-3E6A-4A06-9BC1-6ADD1F64B4A0}">
      <dsp:nvSpPr>
        <dsp:cNvPr id="0" name=""/>
        <dsp:cNvSpPr/>
      </dsp:nvSpPr>
      <dsp:spPr>
        <a:xfrm>
          <a:off x="1398634" y="112807"/>
          <a:ext cx="1472856" cy="433396"/>
        </a:xfrm>
        <a:prstGeom prst="chevron">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Using data to identify needs</a:t>
          </a:r>
          <a:endParaRPr lang="en-US" sz="1000" kern="1200" dirty="0"/>
        </a:p>
      </dsp:txBody>
      <dsp:txXfrm>
        <a:off x="1398634" y="112807"/>
        <a:ext cx="1472856" cy="433396"/>
      </dsp:txXfrm>
    </dsp:sp>
    <dsp:sp modelId="{2AC2F235-0EE0-46E7-A9A8-2FF1DF7C3EC4}">
      <dsp:nvSpPr>
        <dsp:cNvPr id="0" name=""/>
        <dsp:cNvSpPr/>
      </dsp:nvSpPr>
      <dsp:spPr>
        <a:xfrm>
          <a:off x="2579717"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Identifying type of programmatic interventions</a:t>
          </a:r>
          <a:endParaRPr lang="en-US" sz="1000" kern="1200" dirty="0"/>
        </a:p>
      </dsp:txBody>
      <dsp:txXfrm>
        <a:off x="2579717" y="112807"/>
        <a:ext cx="1472856" cy="433396"/>
      </dsp:txXfrm>
    </dsp:sp>
    <dsp:sp modelId="{D4386C5A-6684-4B72-8F4A-46CC0864811B}">
      <dsp:nvSpPr>
        <dsp:cNvPr id="0" name=""/>
        <dsp:cNvSpPr/>
      </dsp:nvSpPr>
      <dsp:spPr>
        <a:xfrm>
          <a:off x="3775249"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Selecting programmatic interventions</a:t>
          </a:r>
          <a:endParaRPr lang="en-US" sz="1000" kern="1200" dirty="0"/>
        </a:p>
      </dsp:txBody>
      <dsp:txXfrm>
        <a:off x="3775249" y="112807"/>
        <a:ext cx="1472856" cy="43339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136D3E-E31F-4130-A000-B0A8FCC3EB70}">
      <dsp:nvSpPr>
        <dsp:cNvPr id="0" name=""/>
        <dsp:cNvSpPr/>
      </dsp:nvSpPr>
      <dsp:spPr>
        <a:xfrm>
          <a:off x="2852" y="112807"/>
          <a:ext cx="1687524" cy="433396"/>
        </a:xfrm>
        <a:prstGeom prst="chevron">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100000"/>
            </a:lnSpc>
            <a:spcBef>
              <a:spcPct val="0"/>
            </a:spcBef>
            <a:spcAft>
              <a:spcPts val="0"/>
            </a:spcAft>
          </a:pPr>
          <a:r>
            <a:rPr lang="en-US" sz="1000" kern="1200" dirty="0" smtClean="0"/>
            <a:t>About programmatic interventions</a:t>
          </a:r>
        </a:p>
      </dsp:txBody>
      <dsp:txXfrm>
        <a:off x="2852" y="112807"/>
        <a:ext cx="1687524" cy="433396"/>
      </dsp:txXfrm>
    </dsp:sp>
    <dsp:sp modelId="{829B3640-3E6A-4A06-9BC1-6ADD1F64B4A0}">
      <dsp:nvSpPr>
        <dsp:cNvPr id="0" name=""/>
        <dsp:cNvSpPr/>
      </dsp:nvSpPr>
      <dsp:spPr>
        <a:xfrm>
          <a:off x="1398634"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Using data to identify needs</a:t>
          </a:r>
          <a:endParaRPr lang="en-US" sz="1000" kern="1200" dirty="0"/>
        </a:p>
      </dsp:txBody>
      <dsp:txXfrm>
        <a:off x="1398634" y="112807"/>
        <a:ext cx="1472856" cy="433396"/>
      </dsp:txXfrm>
    </dsp:sp>
    <dsp:sp modelId="{2AC2F235-0EE0-46E7-A9A8-2FF1DF7C3EC4}">
      <dsp:nvSpPr>
        <dsp:cNvPr id="0" name=""/>
        <dsp:cNvSpPr/>
      </dsp:nvSpPr>
      <dsp:spPr>
        <a:xfrm>
          <a:off x="2579717"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Identifying type of programmatic interventions</a:t>
          </a:r>
          <a:endParaRPr lang="en-US" sz="1000" kern="1200" dirty="0"/>
        </a:p>
      </dsp:txBody>
      <dsp:txXfrm>
        <a:off x="2579717" y="112807"/>
        <a:ext cx="1472856" cy="433396"/>
      </dsp:txXfrm>
    </dsp:sp>
    <dsp:sp modelId="{D4386C5A-6684-4B72-8F4A-46CC0864811B}">
      <dsp:nvSpPr>
        <dsp:cNvPr id="0" name=""/>
        <dsp:cNvSpPr/>
      </dsp:nvSpPr>
      <dsp:spPr>
        <a:xfrm>
          <a:off x="3775249"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Selecting programmatic interventions</a:t>
          </a:r>
          <a:endParaRPr lang="en-US" sz="1000" kern="1200" dirty="0"/>
        </a:p>
      </dsp:txBody>
      <dsp:txXfrm>
        <a:off x="3775249" y="112807"/>
        <a:ext cx="1472856" cy="433396"/>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136D3E-E31F-4130-A000-B0A8FCC3EB70}">
      <dsp:nvSpPr>
        <dsp:cNvPr id="0" name=""/>
        <dsp:cNvSpPr/>
      </dsp:nvSpPr>
      <dsp:spPr>
        <a:xfrm>
          <a:off x="2852" y="112807"/>
          <a:ext cx="1687524"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100000"/>
            </a:lnSpc>
            <a:spcBef>
              <a:spcPct val="0"/>
            </a:spcBef>
            <a:spcAft>
              <a:spcPts val="0"/>
            </a:spcAft>
          </a:pPr>
          <a:r>
            <a:rPr lang="en-US" sz="1000" kern="1200" dirty="0" smtClean="0"/>
            <a:t>About programmatic interventions</a:t>
          </a:r>
        </a:p>
      </dsp:txBody>
      <dsp:txXfrm>
        <a:off x="2852" y="112807"/>
        <a:ext cx="1687524" cy="433396"/>
      </dsp:txXfrm>
    </dsp:sp>
    <dsp:sp modelId="{829B3640-3E6A-4A06-9BC1-6ADD1F64B4A0}">
      <dsp:nvSpPr>
        <dsp:cNvPr id="0" name=""/>
        <dsp:cNvSpPr/>
      </dsp:nvSpPr>
      <dsp:spPr>
        <a:xfrm>
          <a:off x="1398634" y="112807"/>
          <a:ext cx="1472856" cy="433396"/>
        </a:xfrm>
        <a:prstGeom prst="chevron">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Using data to identify needs</a:t>
          </a:r>
          <a:endParaRPr lang="en-US" sz="1000" kern="1200" dirty="0"/>
        </a:p>
      </dsp:txBody>
      <dsp:txXfrm>
        <a:off x="1398634" y="112807"/>
        <a:ext cx="1472856" cy="433396"/>
      </dsp:txXfrm>
    </dsp:sp>
    <dsp:sp modelId="{2AC2F235-0EE0-46E7-A9A8-2FF1DF7C3EC4}">
      <dsp:nvSpPr>
        <dsp:cNvPr id="0" name=""/>
        <dsp:cNvSpPr/>
      </dsp:nvSpPr>
      <dsp:spPr>
        <a:xfrm>
          <a:off x="2579717"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Identifying type of programmatic interventions</a:t>
          </a:r>
          <a:endParaRPr lang="en-US" sz="1000" kern="1200" dirty="0"/>
        </a:p>
      </dsp:txBody>
      <dsp:txXfrm>
        <a:off x="2579717" y="112807"/>
        <a:ext cx="1472856" cy="433396"/>
      </dsp:txXfrm>
    </dsp:sp>
    <dsp:sp modelId="{D4386C5A-6684-4B72-8F4A-46CC0864811B}">
      <dsp:nvSpPr>
        <dsp:cNvPr id="0" name=""/>
        <dsp:cNvSpPr/>
      </dsp:nvSpPr>
      <dsp:spPr>
        <a:xfrm>
          <a:off x="3775249"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Selecting programmatic interventions</a:t>
          </a:r>
          <a:endParaRPr lang="en-US" sz="1000" kern="1200" dirty="0"/>
        </a:p>
      </dsp:txBody>
      <dsp:txXfrm>
        <a:off x="3775249" y="112807"/>
        <a:ext cx="1472856" cy="433396"/>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136D3E-E31F-4130-A000-B0A8FCC3EB70}">
      <dsp:nvSpPr>
        <dsp:cNvPr id="0" name=""/>
        <dsp:cNvSpPr/>
      </dsp:nvSpPr>
      <dsp:spPr>
        <a:xfrm>
          <a:off x="2852" y="112807"/>
          <a:ext cx="1687524"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100000"/>
            </a:lnSpc>
            <a:spcBef>
              <a:spcPct val="0"/>
            </a:spcBef>
            <a:spcAft>
              <a:spcPts val="0"/>
            </a:spcAft>
          </a:pPr>
          <a:r>
            <a:rPr lang="en-US" sz="1000" kern="1200" dirty="0" smtClean="0"/>
            <a:t>About programmatic interventions</a:t>
          </a:r>
        </a:p>
      </dsp:txBody>
      <dsp:txXfrm>
        <a:off x="2852" y="112807"/>
        <a:ext cx="1687524" cy="433396"/>
      </dsp:txXfrm>
    </dsp:sp>
    <dsp:sp modelId="{829B3640-3E6A-4A06-9BC1-6ADD1F64B4A0}">
      <dsp:nvSpPr>
        <dsp:cNvPr id="0" name=""/>
        <dsp:cNvSpPr/>
      </dsp:nvSpPr>
      <dsp:spPr>
        <a:xfrm>
          <a:off x="1398634" y="112807"/>
          <a:ext cx="1472856" cy="433396"/>
        </a:xfrm>
        <a:prstGeom prst="chevron">
          <a:avLst/>
        </a:prstGeom>
        <a:solidFill>
          <a:srgbClr val="F2652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Using data to identify needs</a:t>
          </a:r>
          <a:endParaRPr lang="en-US" sz="1000" kern="1200" dirty="0"/>
        </a:p>
      </dsp:txBody>
      <dsp:txXfrm>
        <a:off x="1398634" y="112807"/>
        <a:ext cx="1472856" cy="433396"/>
      </dsp:txXfrm>
    </dsp:sp>
    <dsp:sp modelId="{2AC2F235-0EE0-46E7-A9A8-2FF1DF7C3EC4}">
      <dsp:nvSpPr>
        <dsp:cNvPr id="0" name=""/>
        <dsp:cNvSpPr/>
      </dsp:nvSpPr>
      <dsp:spPr>
        <a:xfrm>
          <a:off x="2579717"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Identifying type of programmatic interventions</a:t>
          </a:r>
          <a:endParaRPr lang="en-US" sz="1000" kern="1200" dirty="0"/>
        </a:p>
      </dsp:txBody>
      <dsp:txXfrm>
        <a:off x="2579717" y="112807"/>
        <a:ext cx="1472856" cy="433396"/>
      </dsp:txXfrm>
    </dsp:sp>
    <dsp:sp modelId="{D4386C5A-6684-4B72-8F4A-46CC0864811B}">
      <dsp:nvSpPr>
        <dsp:cNvPr id="0" name=""/>
        <dsp:cNvSpPr/>
      </dsp:nvSpPr>
      <dsp:spPr>
        <a:xfrm>
          <a:off x="3775249"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Selecting programmatic interventions</a:t>
          </a:r>
          <a:endParaRPr lang="en-US" sz="1000" kern="1200" dirty="0"/>
        </a:p>
      </dsp:txBody>
      <dsp:txXfrm>
        <a:off x="3775249" y="112807"/>
        <a:ext cx="1472856" cy="433396"/>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136D3E-E31F-4130-A000-B0A8FCC3EB70}">
      <dsp:nvSpPr>
        <dsp:cNvPr id="0" name=""/>
        <dsp:cNvSpPr/>
      </dsp:nvSpPr>
      <dsp:spPr>
        <a:xfrm>
          <a:off x="2852" y="112807"/>
          <a:ext cx="1687524"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100000"/>
            </a:lnSpc>
            <a:spcBef>
              <a:spcPct val="0"/>
            </a:spcBef>
            <a:spcAft>
              <a:spcPts val="0"/>
            </a:spcAft>
          </a:pPr>
          <a:r>
            <a:rPr lang="en-US" sz="1000" kern="1200" dirty="0" smtClean="0"/>
            <a:t>About programmatic interventions</a:t>
          </a:r>
        </a:p>
      </dsp:txBody>
      <dsp:txXfrm>
        <a:off x="2852" y="112807"/>
        <a:ext cx="1687524" cy="433396"/>
      </dsp:txXfrm>
    </dsp:sp>
    <dsp:sp modelId="{829B3640-3E6A-4A06-9BC1-6ADD1F64B4A0}">
      <dsp:nvSpPr>
        <dsp:cNvPr id="0" name=""/>
        <dsp:cNvSpPr/>
      </dsp:nvSpPr>
      <dsp:spPr>
        <a:xfrm>
          <a:off x="1398634" y="112807"/>
          <a:ext cx="1472856" cy="433396"/>
        </a:xfrm>
        <a:prstGeom prst="chevron">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Using data to identify needs</a:t>
          </a:r>
          <a:endParaRPr lang="en-US" sz="1000" kern="1200" dirty="0"/>
        </a:p>
      </dsp:txBody>
      <dsp:txXfrm>
        <a:off x="1398634" y="112807"/>
        <a:ext cx="1472856" cy="433396"/>
      </dsp:txXfrm>
    </dsp:sp>
    <dsp:sp modelId="{2AC2F235-0EE0-46E7-A9A8-2FF1DF7C3EC4}">
      <dsp:nvSpPr>
        <dsp:cNvPr id="0" name=""/>
        <dsp:cNvSpPr/>
      </dsp:nvSpPr>
      <dsp:spPr>
        <a:xfrm>
          <a:off x="2579717"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Identifying type of programmatic interventions</a:t>
          </a:r>
          <a:endParaRPr lang="en-US" sz="1000" kern="1200" dirty="0"/>
        </a:p>
      </dsp:txBody>
      <dsp:txXfrm>
        <a:off x="2579717" y="112807"/>
        <a:ext cx="1472856" cy="433396"/>
      </dsp:txXfrm>
    </dsp:sp>
    <dsp:sp modelId="{D4386C5A-6684-4B72-8F4A-46CC0864811B}">
      <dsp:nvSpPr>
        <dsp:cNvPr id="0" name=""/>
        <dsp:cNvSpPr/>
      </dsp:nvSpPr>
      <dsp:spPr>
        <a:xfrm>
          <a:off x="3775249"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Selecting programmatic interventions</a:t>
          </a:r>
          <a:endParaRPr lang="en-US" sz="1000" kern="1200" dirty="0"/>
        </a:p>
      </dsp:txBody>
      <dsp:txXfrm>
        <a:off x="3775249" y="112807"/>
        <a:ext cx="1472856" cy="433396"/>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136D3E-E31F-4130-A000-B0A8FCC3EB70}">
      <dsp:nvSpPr>
        <dsp:cNvPr id="0" name=""/>
        <dsp:cNvSpPr/>
      </dsp:nvSpPr>
      <dsp:spPr>
        <a:xfrm>
          <a:off x="2852" y="112807"/>
          <a:ext cx="1687524"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100000"/>
            </a:lnSpc>
            <a:spcBef>
              <a:spcPct val="0"/>
            </a:spcBef>
            <a:spcAft>
              <a:spcPts val="0"/>
            </a:spcAft>
          </a:pPr>
          <a:r>
            <a:rPr lang="en-US" sz="1000" kern="1200" dirty="0" smtClean="0"/>
            <a:t>About programmatic interventions</a:t>
          </a:r>
        </a:p>
      </dsp:txBody>
      <dsp:txXfrm>
        <a:off x="2852" y="112807"/>
        <a:ext cx="1687524" cy="433396"/>
      </dsp:txXfrm>
    </dsp:sp>
    <dsp:sp modelId="{829B3640-3E6A-4A06-9BC1-6ADD1F64B4A0}">
      <dsp:nvSpPr>
        <dsp:cNvPr id="0" name=""/>
        <dsp:cNvSpPr/>
      </dsp:nvSpPr>
      <dsp:spPr>
        <a:xfrm>
          <a:off x="1398634" y="112807"/>
          <a:ext cx="1472856" cy="433396"/>
        </a:xfrm>
        <a:prstGeom prst="chevron">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Using data to identify needs</a:t>
          </a:r>
          <a:endParaRPr lang="en-US" sz="1000" kern="1200" dirty="0"/>
        </a:p>
      </dsp:txBody>
      <dsp:txXfrm>
        <a:off x="1398634" y="112807"/>
        <a:ext cx="1472856" cy="433396"/>
      </dsp:txXfrm>
    </dsp:sp>
    <dsp:sp modelId="{2AC2F235-0EE0-46E7-A9A8-2FF1DF7C3EC4}">
      <dsp:nvSpPr>
        <dsp:cNvPr id="0" name=""/>
        <dsp:cNvSpPr/>
      </dsp:nvSpPr>
      <dsp:spPr>
        <a:xfrm>
          <a:off x="2579717"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Identifying type of programmatic interventions</a:t>
          </a:r>
          <a:endParaRPr lang="en-US" sz="1000" kern="1200" dirty="0"/>
        </a:p>
      </dsp:txBody>
      <dsp:txXfrm>
        <a:off x="2579717" y="112807"/>
        <a:ext cx="1472856" cy="433396"/>
      </dsp:txXfrm>
    </dsp:sp>
    <dsp:sp modelId="{D4386C5A-6684-4B72-8F4A-46CC0864811B}">
      <dsp:nvSpPr>
        <dsp:cNvPr id="0" name=""/>
        <dsp:cNvSpPr/>
      </dsp:nvSpPr>
      <dsp:spPr>
        <a:xfrm>
          <a:off x="3775249"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Selecting programmatic interventions</a:t>
          </a:r>
          <a:endParaRPr lang="en-US" sz="1000" kern="1200" dirty="0"/>
        </a:p>
      </dsp:txBody>
      <dsp:txXfrm>
        <a:off x="3775249" y="112807"/>
        <a:ext cx="1472856" cy="433396"/>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136D3E-E31F-4130-A000-B0A8FCC3EB70}">
      <dsp:nvSpPr>
        <dsp:cNvPr id="0" name=""/>
        <dsp:cNvSpPr/>
      </dsp:nvSpPr>
      <dsp:spPr>
        <a:xfrm>
          <a:off x="2852" y="112807"/>
          <a:ext cx="1687524"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100000"/>
            </a:lnSpc>
            <a:spcBef>
              <a:spcPct val="0"/>
            </a:spcBef>
            <a:spcAft>
              <a:spcPts val="0"/>
            </a:spcAft>
          </a:pPr>
          <a:r>
            <a:rPr lang="en-US" sz="1000" kern="1200" dirty="0" smtClean="0"/>
            <a:t>About programmatic interventions</a:t>
          </a:r>
        </a:p>
      </dsp:txBody>
      <dsp:txXfrm>
        <a:off x="2852" y="112807"/>
        <a:ext cx="1687524" cy="433396"/>
      </dsp:txXfrm>
    </dsp:sp>
    <dsp:sp modelId="{829B3640-3E6A-4A06-9BC1-6ADD1F64B4A0}">
      <dsp:nvSpPr>
        <dsp:cNvPr id="0" name=""/>
        <dsp:cNvSpPr/>
      </dsp:nvSpPr>
      <dsp:spPr>
        <a:xfrm>
          <a:off x="1398634" y="112807"/>
          <a:ext cx="1472856" cy="433396"/>
        </a:xfrm>
        <a:prstGeom prst="chevron">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Using data to identify needs</a:t>
          </a:r>
          <a:endParaRPr lang="en-US" sz="1000" kern="1200" dirty="0"/>
        </a:p>
      </dsp:txBody>
      <dsp:txXfrm>
        <a:off x="1398634" y="112807"/>
        <a:ext cx="1472856" cy="433396"/>
      </dsp:txXfrm>
    </dsp:sp>
    <dsp:sp modelId="{2AC2F235-0EE0-46E7-A9A8-2FF1DF7C3EC4}">
      <dsp:nvSpPr>
        <dsp:cNvPr id="0" name=""/>
        <dsp:cNvSpPr/>
      </dsp:nvSpPr>
      <dsp:spPr>
        <a:xfrm>
          <a:off x="2579717"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Identifying type of programmatic interventions</a:t>
          </a:r>
          <a:endParaRPr lang="en-US" sz="1000" kern="1200" dirty="0"/>
        </a:p>
      </dsp:txBody>
      <dsp:txXfrm>
        <a:off x="2579717" y="112807"/>
        <a:ext cx="1472856" cy="433396"/>
      </dsp:txXfrm>
    </dsp:sp>
    <dsp:sp modelId="{D4386C5A-6684-4B72-8F4A-46CC0864811B}">
      <dsp:nvSpPr>
        <dsp:cNvPr id="0" name=""/>
        <dsp:cNvSpPr/>
      </dsp:nvSpPr>
      <dsp:spPr>
        <a:xfrm>
          <a:off x="3775249"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Selecting programmatic interventions</a:t>
          </a:r>
          <a:endParaRPr lang="en-US" sz="1000" kern="1200" dirty="0"/>
        </a:p>
      </dsp:txBody>
      <dsp:txXfrm>
        <a:off x="3775249" y="112807"/>
        <a:ext cx="1472856" cy="433396"/>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136D3E-E31F-4130-A000-B0A8FCC3EB70}">
      <dsp:nvSpPr>
        <dsp:cNvPr id="0" name=""/>
        <dsp:cNvSpPr/>
      </dsp:nvSpPr>
      <dsp:spPr>
        <a:xfrm>
          <a:off x="2852" y="112807"/>
          <a:ext cx="1687524"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100000"/>
            </a:lnSpc>
            <a:spcBef>
              <a:spcPct val="0"/>
            </a:spcBef>
            <a:spcAft>
              <a:spcPts val="0"/>
            </a:spcAft>
          </a:pPr>
          <a:r>
            <a:rPr lang="en-US" sz="1000" kern="1200" dirty="0" smtClean="0"/>
            <a:t>About programmatic interventions</a:t>
          </a:r>
        </a:p>
      </dsp:txBody>
      <dsp:txXfrm>
        <a:off x="2852" y="112807"/>
        <a:ext cx="1687524" cy="433396"/>
      </dsp:txXfrm>
    </dsp:sp>
    <dsp:sp modelId="{829B3640-3E6A-4A06-9BC1-6ADD1F64B4A0}">
      <dsp:nvSpPr>
        <dsp:cNvPr id="0" name=""/>
        <dsp:cNvSpPr/>
      </dsp:nvSpPr>
      <dsp:spPr>
        <a:xfrm>
          <a:off x="1398634" y="112807"/>
          <a:ext cx="1472856" cy="433396"/>
        </a:xfrm>
        <a:prstGeom prst="chevron">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Using data to identify needs</a:t>
          </a:r>
          <a:endParaRPr lang="en-US" sz="1000" kern="1200" dirty="0"/>
        </a:p>
      </dsp:txBody>
      <dsp:txXfrm>
        <a:off x="1398634" y="112807"/>
        <a:ext cx="1472856" cy="433396"/>
      </dsp:txXfrm>
    </dsp:sp>
    <dsp:sp modelId="{2AC2F235-0EE0-46E7-A9A8-2FF1DF7C3EC4}">
      <dsp:nvSpPr>
        <dsp:cNvPr id="0" name=""/>
        <dsp:cNvSpPr/>
      </dsp:nvSpPr>
      <dsp:spPr>
        <a:xfrm>
          <a:off x="2579717"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Identifying type of programmatic interventions</a:t>
          </a:r>
          <a:endParaRPr lang="en-US" sz="1000" kern="1200" dirty="0"/>
        </a:p>
      </dsp:txBody>
      <dsp:txXfrm>
        <a:off x="2579717" y="112807"/>
        <a:ext cx="1472856" cy="433396"/>
      </dsp:txXfrm>
    </dsp:sp>
    <dsp:sp modelId="{D4386C5A-6684-4B72-8F4A-46CC0864811B}">
      <dsp:nvSpPr>
        <dsp:cNvPr id="0" name=""/>
        <dsp:cNvSpPr/>
      </dsp:nvSpPr>
      <dsp:spPr>
        <a:xfrm>
          <a:off x="3775249"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Selecting programmatic interventions</a:t>
          </a:r>
          <a:endParaRPr lang="en-US" sz="1000" kern="1200" dirty="0"/>
        </a:p>
      </dsp:txBody>
      <dsp:txXfrm>
        <a:off x="3775249" y="112807"/>
        <a:ext cx="1472856" cy="433396"/>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136D3E-E31F-4130-A000-B0A8FCC3EB70}">
      <dsp:nvSpPr>
        <dsp:cNvPr id="0" name=""/>
        <dsp:cNvSpPr/>
      </dsp:nvSpPr>
      <dsp:spPr>
        <a:xfrm>
          <a:off x="2852" y="112807"/>
          <a:ext cx="1687524"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100000"/>
            </a:lnSpc>
            <a:spcBef>
              <a:spcPct val="0"/>
            </a:spcBef>
            <a:spcAft>
              <a:spcPts val="0"/>
            </a:spcAft>
          </a:pPr>
          <a:r>
            <a:rPr lang="en-US" sz="1000" kern="1200" dirty="0" smtClean="0"/>
            <a:t>About programmatic interventions</a:t>
          </a:r>
        </a:p>
      </dsp:txBody>
      <dsp:txXfrm>
        <a:off x="2852" y="112807"/>
        <a:ext cx="1687524" cy="433396"/>
      </dsp:txXfrm>
    </dsp:sp>
    <dsp:sp modelId="{829B3640-3E6A-4A06-9BC1-6ADD1F64B4A0}">
      <dsp:nvSpPr>
        <dsp:cNvPr id="0" name=""/>
        <dsp:cNvSpPr/>
      </dsp:nvSpPr>
      <dsp:spPr>
        <a:xfrm>
          <a:off x="1398634" y="112807"/>
          <a:ext cx="1472856" cy="433396"/>
        </a:xfrm>
        <a:prstGeom prst="chevron">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Using data to identify needs</a:t>
          </a:r>
          <a:endParaRPr lang="en-US" sz="1000" kern="1200" dirty="0"/>
        </a:p>
      </dsp:txBody>
      <dsp:txXfrm>
        <a:off x="1398634" y="112807"/>
        <a:ext cx="1472856" cy="433396"/>
      </dsp:txXfrm>
    </dsp:sp>
    <dsp:sp modelId="{2AC2F235-0EE0-46E7-A9A8-2FF1DF7C3EC4}">
      <dsp:nvSpPr>
        <dsp:cNvPr id="0" name=""/>
        <dsp:cNvSpPr/>
      </dsp:nvSpPr>
      <dsp:spPr>
        <a:xfrm>
          <a:off x="2579717"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Identifying type of programmatic interventions</a:t>
          </a:r>
          <a:endParaRPr lang="en-US" sz="1000" kern="1200" dirty="0"/>
        </a:p>
      </dsp:txBody>
      <dsp:txXfrm>
        <a:off x="2579717" y="112807"/>
        <a:ext cx="1472856" cy="433396"/>
      </dsp:txXfrm>
    </dsp:sp>
    <dsp:sp modelId="{D4386C5A-6684-4B72-8F4A-46CC0864811B}">
      <dsp:nvSpPr>
        <dsp:cNvPr id="0" name=""/>
        <dsp:cNvSpPr/>
      </dsp:nvSpPr>
      <dsp:spPr>
        <a:xfrm>
          <a:off x="3775249"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Selecting programmatic interventions</a:t>
          </a:r>
          <a:endParaRPr lang="en-US" sz="1000" kern="1200" dirty="0"/>
        </a:p>
      </dsp:txBody>
      <dsp:txXfrm>
        <a:off x="3775249" y="112807"/>
        <a:ext cx="1472856" cy="433396"/>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136D3E-E31F-4130-A000-B0A8FCC3EB70}">
      <dsp:nvSpPr>
        <dsp:cNvPr id="0" name=""/>
        <dsp:cNvSpPr/>
      </dsp:nvSpPr>
      <dsp:spPr>
        <a:xfrm>
          <a:off x="2852" y="112807"/>
          <a:ext cx="1687524"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100000"/>
            </a:lnSpc>
            <a:spcBef>
              <a:spcPct val="0"/>
            </a:spcBef>
            <a:spcAft>
              <a:spcPts val="0"/>
            </a:spcAft>
          </a:pPr>
          <a:r>
            <a:rPr lang="en-US" sz="1000" kern="1200" dirty="0" smtClean="0"/>
            <a:t>About programmatic interventions</a:t>
          </a:r>
        </a:p>
      </dsp:txBody>
      <dsp:txXfrm>
        <a:off x="2852" y="112807"/>
        <a:ext cx="1687524" cy="433396"/>
      </dsp:txXfrm>
    </dsp:sp>
    <dsp:sp modelId="{829B3640-3E6A-4A06-9BC1-6ADD1F64B4A0}">
      <dsp:nvSpPr>
        <dsp:cNvPr id="0" name=""/>
        <dsp:cNvSpPr/>
      </dsp:nvSpPr>
      <dsp:spPr>
        <a:xfrm>
          <a:off x="1398634" y="112807"/>
          <a:ext cx="1472856" cy="433396"/>
        </a:xfrm>
        <a:prstGeom prst="chevron">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Using data to identify needs</a:t>
          </a:r>
          <a:endParaRPr lang="en-US" sz="1000" kern="1200" dirty="0"/>
        </a:p>
      </dsp:txBody>
      <dsp:txXfrm>
        <a:off x="1398634" y="112807"/>
        <a:ext cx="1472856" cy="433396"/>
      </dsp:txXfrm>
    </dsp:sp>
    <dsp:sp modelId="{2AC2F235-0EE0-46E7-A9A8-2FF1DF7C3EC4}">
      <dsp:nvSpPr>
        <dsp:cNvPr id="0" name=""/>
        <dsp:cNvSpPr/>
      </dsp:nvSpPr>
      <dsp:spPr>
        <a:xfrm>
          <a:off x="2579717"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Identifying type of programmatic interventions</a:t>
          </a:r>
          <a:endParaRPr lang="en-US" sz="1000" kern="1200" dirty="0"/>
        </a:p>
      </dsp:txBody>
      <dsp:txXfrm>
        <a:off x="2579717" y="112807"/>
        <a:ext cx="1472856" cy="433396"/>
      </dsp:txXfrm>
    </dsp:sp>
    <dsp:sp modelId="{D4386C5A-6684-4B72-8F4A-46CC0864811B}">
      <dsp:nvSpPr>
        <dsp:cNvPr id="0" name=""/>
        <dsp:cNvSpPr/>
      </dsp:nvSpPr>
      <dsp:spPr>
        <a:xfrm>
          <a:off x="3775249"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Selecting programmatic interventions</a:t>
          </a:r>
          <a:endParaRPr lang="en-US" sz="1000" kern="1200" dirty="0"/>
        </a:p>
      </dsp:txBody>
      <dsp:txXfrm>
        <a:off x="3775249" y="112807"/>
        <a:ext cx="1472856" cy="433396"/>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136D3E-E31F-4130-A000-B0A8FCC3EB70}">
      <dsp:nvSpPr>
        <dsp:cNvPr id="0" name=""/>
        <dsp:cNvSpPr/>
      </dsp:nvSpPr>
      <dsp:spPr>
        <a:xfrm>
          <a:off x="2852" y="112807"/>
          <a:ext cx="1687524"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100000"/>
            </a:lnSpc>
            <a:spcBef>
              <a:spcPct val="0"/>
            </a:spcBef>
            <a:spcAft>
              <a:spcPts val="0"/>
            </a:spcAft>
          </a:pPr>
          <a:r>
            <a:rPr lang="en-US" sz="1000" kern="1200" dirty="0" smtClean="0"/>
            <a:t>About programmatic interventions</a:t>
          </a:r>
        </a:p>
      </dsp:txBody>
      <dsp:txXfrm>
        <a:off x="2852" y="112807"/>
        <a:ext cx="1687524" cy="433396"/>
      </dsp:txXfrm>
    </dsp:sp>
    <dsp:sp modelId="{829B3640-3E6A-4A06-9BC1-6ADD1F64B4A0}">
      <dsp:nvSpPr>
        <dsp:cNvPr id="0" name=""/>
        <dsp:cNvSpPr/>
      </dsp:nvSpPr>
      <dsp:spPr>
        <a:xfrm>
          <a:off x="1398634"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Using data to identify needs</a:t>
          </a:r>
          <a:endParaRPr lang="en-US" sz="1000" kern="1200" dirty="0"/>
        </a:p>
      </dsp:txBody>
      <dsp:txXfrm>
        <a:off x="1398634" y="112807"/>
        <a:ext cx="1472856" cy="433396"/>
      </dsp:txXfrm>
    </dsp:sp>
    <dsp:sp modelId="{2AC2F235-0EE0-46E7-A9A8-2FF1DF7C3EC4}">
      <dsp:nvSpPr>
        <dsp:cNvPr id="0" name=""/>
        <dsp:cNvSpPr/>
      </dsp:nvSpPr>
      <dsp:spPr>
        <a:xfrm>
          <a:off x="2579717" y="112807"/>
          <a:ext cx="1472856" cy="433396"/>
        </a:xfrm>
        <a:prstGeom prst="chevron">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Identifying type of programmatic interventions</a:t>
          </a:r>
          <a:endParaRPr lang="en-US" sz="1000" kern="1200" dirty="0"/>
        </a:p>
      </dsp:txBody>
      <dsp:txXfrm>
        <a:off x="2579717" y="112807"/>
        <a:ext cx="1472856" cy="433396"/>
      </dsp:txXfrm>
    </dsp:sp>
    <dsp:sp modelId="{D4386C5A-6684-4B72-8F4A-46CC0864811B}">
      <dsp:nvSpPr>
        <dsp:cNvPr id="0" name=""/>
        <dsp:cNvSpPr/>
      </dsp:nvSpPr>
      <dsp:spPr>
        <a:xfrm>
          <a:off x="3775249"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Selecting programmatic interventions</a:t>
          </a:r>
          <a:endParaRPr lang="en-US" sz="1000" kern="1200" dirty="0"/>
        </a:p>
      </dsp:txBody>
      <dsp:txXfrm>
        <a:off x="3775249" y="112807"/>
        <a:ext cx="1472856" cy="433396"/>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CAD39D-20CC-4459-9A08-23382464A9DF}">
      <dsp:nvSpPr>
        <dsp:cNvPr id="0" name=""/>
        <dsp:cNvSpPr/>
      </dsp:nvSpPr>
      <dsp:spPr>
        <a:xfrm>
          <a:off x="2005300" y="0"/>
          <a:ext cx="2016654" cy="1674318"/>
        </a:xfrm>
        <a:prstGeom prst="trapezoid">
          <a:avLst>
            <a:gd name="adj" fmla="val 60223"/>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100000"/>
            </a:lnSpc>
            <a:spcBef>
              <a:spcPct val="0"/>
            </a:spcBef>
            <a:spcAft>
              <a:spcPts val="0"/>
            </a:spcAft>
          </a:pPr>
          <a:r>
            <a:rPr lang="en-US" sz="1800" kern="1200" dirty="0" smtClean="0">
              <a:solidFill>
                <a:schemeClr val="tx1"/>
              </a:solidFill>
            </a:rPr>
            <a:t>Provide </a:t>
          </a:r>
        </a:p>
        <a:p>
          <a:pPr lvl="0" algn="ctr" defTabSz="800100">
            <a:lnSpc>
              <a:spcPct val="100000"/>
            </a:lnSpc>
            <a:spcBef>
              <a:spcPct val="0"/>
            </a:spcBef>
            <a:spcAft>
              <a:spcPts val="0"/>
            </a:spcAft>
          </a:pPr>
          <a:r>
            <a:rPr lang="en-US" sz="1800" kern="1200" dirty="0" smtClean="0">
              <a:solidFill>
                <a:schemeClr val="tx1"/>
              </a:solidFill>
            </a:rPr>
            <a:t>Individualized Intensive Supports</a:t>
          </a:r>
          <a:endParaRPr lang="en-US" sz="1800" kern="1200" dirty="0">
            <a:solidFill>
              <a:schemeClr val="tx1"/>
            </a:solidFill>
          </a:endParaRPr>
        </a:p>
      </dsp:txBody>
      <dsp:txXfrm>
        <a:off x="2005300" y="0"/>
        <a:ext cx="2016654" cy="1674318"/>
      </dsp:txXfrm>
    </dsp:sp>
    <dsp:sp modelId="{A3F56AE9-857D-49F0-A55D-C43EB479766D}">
      <dsp:nvSpPr>
        <dsp:cNvPr id="0" name=""/>
        <dsp:cNvSpPr/>
      </dsp:nvSpPr>
      <dsp:spPr>
        <a:xfrm>
          <a:off x="1008327" y="1674318"/>
          <a:ext cx="4033309" cy="1674318"/>
        </a:xfrm>
        <a:prstGeom prst="trapezoid">
          <a:avLst>
            <a:gd name="adj" fmla="val 6022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en-US" sz="1000" b="0" kern="1200" dirty="0" smtClean="0">
            <a:solidFill>
              <a:schemeClr val="bg1"/>
            </a:solidFill>
            <a:latin typeface="+mj-lt"/>
          </a:endParaRPr>
        </a:p>
        <a:p>
          <a:pPr lvl="0" algn="ctr" defTabSz="444500">
            <a:lnSpc>
              <a:spcPct val="90000"/>
            </a:lnSpc>
            <a:spcBef>
              <a:spcPct val="0"/>
            </a:spcBef>
            <a:spcAft>
              <a:spcPct val="35000"/>
            </a:spcAft>
          </a:pPr>
          <a:r>
            <a:rPr lang="en-US" sz="1800" b="0" kern="1200" dirty="0" smtClean="0">
              <a:solidFill>
                <a:schemeClr val="bg1"/>
              </a:solidFill>
              <a:latin typeface="+mj-lt"/>
            </a:rPr>
            <a:t>Intervene Early &amp; Provide Focused Youth Development Activities</a:t>
          </a:r>
          <a:endParaRPr lang="en-US" sz="1800" b="0" kern="1200" dirty="0">
            <a:solidFill>
              <a:schemeClr val="bg1"/>
            </a:solidFill>
          </a:endParaRPr>
        </a:p>
      </dsp:txBody>
      <dsp:txXfrm>
        <a:off x="1714156" y="1674318"/>
        <a:ext cx="2621651" cy="1674318"/>
      </dsp:txXfrm>
    </dsp:sp>
    <dsp:sp modelId="{FD8B8933-3463-4ECB-AD08-E07E3DF4183F}">
      <dsp:nvSpPr>
        <dsp:cNvPr id="0" name=""/>
        <dsp:cNvSpPr/>
      </dsp:nvSpPr>
      <dsp:spPr>
        <a:xfrm>
          <a:off x="0" y="3348637"/>
          <a:ext cx="6049964" cy="1674318"/>
        </a:xfrm>
        <a:prstGeom prst="trapezoid">
          <a:avLst>
            <a:gd name="adj" fmla="val 60223"/>
          </a:avLst>
        </a:prstGeom>
        <a:solidFill>
          <a:schemeClr val="tx2"/>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bg1"/>
              </a:solidFill>
              <a:latin typeface="+mj-lt"/>
            </a:rPr>
            <a:t>Build a School-wide Foundation</a:t>
          </a:r>
          <a:endParaRPr lang="en-US" sz="1800" b="0" kern="1200" dirty="0">
            <a:solidFill>
              <a:schemeClr val="bg1"/>
            </a:solidFill>
          </a:endParaRPr>
        </a:p>
      </dsp:txBody>
      <dsp:txXfrm>
        <a:off x="1058743" y="3348637"/>
        <a:ext cx="3932476" cy="167431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136D3E-E31F-4130-A000-B0A8FCC3EB70}">
      <dsp:nvSpPr>
        <dsp:cNvPr id="0" name=""/>
        <dsp:cNvSpPr/>
      </dsp:nvSpPr>
      <dsp:spPr>
        <a:xfrm>
          <a:off x="2852" y="112807"/>
          <a:ext cx="1687524" cy="433396"/>
        </a:xfrm>
        <a:prstGeom prst="chevron">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100000"/>
            </a:lnSpc>
            <a:spcBef>
              <a:spcPct val="0"/>
            </a:spcBef>
            <a:spcAft>
              <a:spcPts val="0"/>
            </a:spcAft>
          </a:pPr>
          <a:r>
            <a:rPr lang="en-US" sz="1000" kern="1200" dirty="0" smtClean="0"/>
            <a:t>About programmatic interventions</a:t>
          </a:r>
        </a:p>
      </dsp:txBody>
      <dsp:txXfrm>
        <a:off x="2852" y="112807"/>
        <a:ext cx="1687524" cy="433396"/>
      </dsp:txXfrm>
    </dsp:sp>
    <dsp:sp modelId="{829B3640-3E6A-4A06-9BC1-6ADD1F64B4A0}">
      <dsp:nvSpPr>
        <dsp:cNvPr id="0" name=""/>
        <dsp:cNvSpPr/>
      </dsp:nvSpPr>
      <dsp:spPr>
        <a:xfrm>
          <a:off x="1398634"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Using data to identify needs</a:t>
          </a:r>
          <a:endParaRPr lang="en-US" sz="1000" kern="1200" dirty="0"/>
        </a:p>
      </dsp:txBody>
      <dsp:txXfrm>
        <a:off x="1398634" y="112807"/>
        <a:ext cx="1472856" cy="433396"/>
      </dsp:txXfrm>
    </dsp:sp>
    <dsp:sp modelId="{2AC2F235-0EE0-46E7-A9A8-2FF1DF7C3EC4}">
      <dsp:nvSpPr>
        <dsp:cNvPr id="0" name=""/>
        <dsp:cNvSpPr/>
      </dsp:nvSpPr>
      <dsp:spPr>
        <a:xfrm>
          <a:off x="2579717"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Identifying type of programmatic interventions</a:t>
          </a:r>
          <a:endParaRPr lang="en-US" sz="1000" kern="1200" dirty="0"/>
        </a:p>
      </dsp:txBody>
      <dsp:txXfrm>
        <a:off x="2579717" y="112807"/>
        <a:ext cx="1472856" cy="433396"/>
      </dsp:txXfrm>
    </dsp:sp>
    <dsp:sp modelId="{D4386C5A-6684-4B72-8F4A-46CC0864811B}">
      <dsp:nvSpPr>
        <dsp:cNvPr id="0" name=""/>
        <dsp:cNvSpPr/>
      </dsp:nvSpPr>
      <dsp:spPr>
        <a:xfrm>
          <a:off x="3775249"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Selecting programmatic interventions</a:t>
          </a:r>
          <a:endParaRPr lang="en-US" sz="1000" kern="1200" dirty="0"/>
        </a:p>
      </dsp:txBody>
      <dsp:txXfrm>
        <a:off x="3775249" y="112807"/>
        <a:ext cx="1472856" cy="433396"/>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136D3E-E31F-4130-A000-B0A8FCC3EB70}">
      <dsp:nvSpPr>
        <dsp:cNvPr id="0" name=""/>
        <dsp:cNvSpPr/>
      </dsp:nvSpPr>
      <dsp:spPr>
        <a:xfrm>
          <a:off x="2852" y="112807"/>
          <a:ext cx="1687524"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100000"/>
            </a:lnSpc>
            <a:spcBef>
              <a:spcPct val="0"/>
            </a:spcBef>
            <a:spcAft>
              <a:spcPts val="0"/>
            </a:spcAft>
          </a:pPr>
          <a:r>
            <a:rPr lang="en-US" sz="1000" kern="1200" dirty="0" smtClean="0"/>
            <a:t>About programmatic interventions</a:t>
          </a:r>
        </a:p>
      </dsp:txBody>
      <dsp:txXfrm>
        <a:off x="2852" y="112807"/>
        <a:ext cx="1687524" cy="433396"/>
      </dsp:txXfrm>
    </dsp:sp>
    <dsp:sp modelId="{829B3640-3E6A-4A06-9BC1-6ADD1F64B4A0}">
      <dsp:nvSpPr>
        <dsp:cNvPr id="0" name=""/>
        <dsp:cNvSpPr/>
      </dsp:nvSpPr>
      <dsp:spPr>
        <a:xfrm>
          <a:off x="1398634"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Using data to identify needs</a:t>
          </a:r>
          <a:endParaRPr lang="en-US" sz="1000" kern="1200" dirty="0"/>
        </a:p>
      </dsp:txBody>
      <dsp:txXfrm>
        <a:off x="1398634" y="112807"/>
        <a:ext cx="1472856" cy="433396"/>
      </dsp:txXfrm>
    </dsp:sp>
    <dsp:sp modelId="{2AC2F235-0EE0-46E7-A9A8-2FF1DF7C3EC4}">
      <dsp:nvSpPr>
        <dsp:cNvPr id="0" name=""/>
        <dsp:cNvSpPr/>
      </dsp:nvSpPr>
      <dsp:spPr>
        <a:xfrm>
          <a:off x="2579717" y="112807"/>
          <a:ext cx="1472856" cy="433396"/>
        </a:xfrm>
        <a:prstGeom prst="chevron">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Identifying type of programmatic interventions</a:t>
          </a:r>
          <a:endParaRPr lang="en-US" sz="1000" kern="1200" dirty="0"/>
        </a:p>
      </dsp:txBody>
      <dsp:txXfrm>
        <a:off x="2579717" y="112807"/>
        <a:ext cx="1472856" cy="433396"/>
      </dsp:txXfrm>
    </dsp:sp>
    <dsp:sp modelId="{D4386C5A-6684-4B72-8F4A-46CC0864811B}">
      <dsp:nvSpPr>
        <dsp:cNvPr id="0" name=""/>
        <dsp:cNvSpPr/>
      </dsp:nvSpPr>
      <dsp:spPr>
        <a:xfrm>
          <a:off x="3775249"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Selecting programmatic interventions</a:t>
          </a:r>
          <a:endParaRPr lang="en-US" sz="1000" kern="1200" dirty="0"/>
        </a:p>
      </dsp:txBody>
      <dsp:txXfrm>
        <a:off x="3775249" y="112807"/>
        <a:ext cx="1472856" cy="433396"/>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BD7080-54FA-4AB1-9EE8-2E9171A54582}">
      <dsp:nvSpPr>
        <dsp:cNvPr id="0" name=""/>
        <dsp:cNvSpPr/>
      </dsp:nvSpPr>
      <dsp:spPr>
        <a:xfrm>
          <a:off x="678601" y="0"/>
          <a:ext cx="5151474" cy="5151474"/>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2"/>
              </a:solidFill>
            </a:rPr>
            <a:t>Community</a:t>
          </a:r>
          <a:endParaRPr lang="en-US" sz="1700" b="1" kern="1200" dirty="0">
            <a:solidFill>
              <a:schemeClr val="tx2"/>
            </a:solidFill>
          </a:endParaRPr>
        </a:p>
      </dsp:txBody>
      <dsp:txXfrm>
        <a:off x="2534162" y="257573"/>
        <a:ext cx="1440352" cy="772721"/>
      </dsp:txXfrm>
    </dsp:sp>
    <dsp:sp modelId="{BDBEEA70-7784-4FDB-AA38-6E55B511AE8B}">
      <dsp:nvSpPr>
        <dsp:cNvPr id="0" name=""/>
        <dsp:cNvSpPr/>
      </dsp:nvSpPr>
      <dsp:spPr>
        <a:xfrm>
          <a:off x="1193748" y="1030294"/>
          <a:ext cx="4121179" cy="412117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2"/>
              </a:solidFill>
            </a:rPr>
            <a:t>School</a:t>
          </a:r>
          <a:endParaRPr lang="en-US" sz="2000" b="1" kern="1200" dirty="0">
            <a:solidFill>
              <a:schemeClr val="tx2"/>
            </a:solidFill>
          </a:endParaRPr>
        </a:p>
      </dsp:txBody>
      <dsp:txXfrm>
        <a:off x="2534162" y="1277565"/>
        <a:ext cx="1440352" cy="741812"/>
      </dsp:txXfrm>
    </dsp:sp>
    <dsp:sp modelId="{EF250692-D40C-4344-BA84-2DD96A1E563A}">
      <dsp:nvSpPr>
        <dsp:cNvPr id="0" name=""/>
        <dsp:cNvSpPr/>
      </dsp:nvSpPr>
      <dsp:spPr>
        <a:xfrm>
          <a:off x="1708896" y="2060589"/>
          <a:ext cx="3090884" cy="3090884"/>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2"/>
              </a:solidFill>
            </a:rPr>
            <a:t>Family, Teacher, </a:t>
          </a:r>
          <a:br>
            <a:rPr lang="en-US" sz="1800" b="1" kern="1200" dirty="0" smtClean="0">
              <a:solidFill>
                <a:schemeClr val="tx2"/>
              </a:solidFill>
            </a:rPr>
          </a:br>
          <a:r>
            <a:rPr lang="en-US" sz="1800" b="1" kern="1200" dirty="0" smtClean="0">
              <a:solidFill>
                <a:schemeClr val="tx2"/>
              </a:solidFill>
            </a:rPr>
            <a:t>Friends, Classroom</a:t>
          </a:r>
          <a:endParaRPr lang="en-US" sz="1800" b="1" kern="1200" dirty="0">
            <a:solidFill>
              <a:schemeClr val="tx2"/>
            </a:solidFill>
          </a:endParaRPr>
        </a:p>
      </dsp:txBody>
      <dsp:txXfrm>
        <a:off x="2534162" y="2292405"/>
        <a:ext cx="1440352" cy="695448"/>
      </dsp:txXfrm>
    </dsp:sp>
    <dsp:sp modelId="{67B2926D-3F6E-48CB-93B3-69260B426399}">
      <dsp:nvSpPr>
        <dsp:cNvPr id="0" name=""/>
        <dsp:cNvSpPr/>
      </dsp:nvSpPr>
      <dsp:spPr>
        <a:xfrm>
          <a:off x="2224043" y="3090884"/>
          <a:ext cx="2060589" cy="206058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2"/>
              </a:solidFill>
            </a:rPr>
            <a:t>Student</a:t>
          </a:r>
          <a:endParaRPr lang="en-US" sz="1800" b="1" kern="1200" dirty="0">
            <a:solidFill>
              <a:schemeClr val="tx2"/>
            </a:solidFill>
          </a:endParaRPr>
        </a:p>
      </dsp:txBody>
      <dsp:txXfrm>
        <a:off x="2525810" y="3606031"/>
        <a:ext cx="1457056" cy="1030294"/>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136D3E-E31F-4130-A000-B0A8FCC3EB70}">
      <dsp:nvSpPr>
        <dsp:cNvPr id="0" name=""/>
        <dsp:cNvSpPr/>
      </dsp:nvSpPr>
      <dsp:spPr>
        <a:xfrm>
          <a:off x="2852" y="112807"/>
          <a:ext cx="1687524"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100000"/>
            </a:lnSpc>
            <a:spcBef>
              <a:spcPct val="0"/>
            </a:spcBef>
            <a:spcAft>
              <a:spcPts val="0"/>
            </a:spcAft>
          </a:pPr>
          <a:r>
            <a:rPr lang="en-US" sz="1000" kern="1200" dirty="0" smtClean="0"/>
            <a:t>About programmatic interventions</a:t>
          </a:r>
        </a:p>
      </dsp:txBody>
      <dsp:txXfrm>
        <a:off x="2852" y="112807"/>
        <a:ext cx="1687524" cy="433396"/>
      </dsp:txXfrm>
    </dsp:sp>
    <dsp:sp modelId="{829B3640-3E6A-4A06-9BC1-6ADD1F64B4A0}">
      <dsp:nvSpPr>
        <dsp:cNvPr id="0" name=""/>
        <dsp:cNvSpPr/>
      </dsp:nvSpPr>
      <dsp:spPr>
        <a:xfrm>
          <a:off x="1398634"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Using data to identify needs</a:t>
          </a:r>
          <a:endParaRPr lang="en-US" sz="1000" kern="1200" dirty="0"/>
        </a:p>
      </dsp:txBody>
      <dsp:txXfrm>
        <a:off x="1398634" y="112807"/>
        <a:ext cx="1472856" cy="433396"/>
      </dsp:txXfrm>
    </dsp:sp>
    <dsp:sp modelId="{2AC2F235-0EE0-46E7-A9A8-2FF1DF7C3EC4}">
      <dsp:nvSpPr>
        <dsp:cNvPr id="0" name=""/>
        <dsp:cNvSpPr/>
      </dsp:nvSpPr>
      <dsp:spPr>
        <a:xfrm>
          <a:off x="2579717" y="112807"/>
          <a:ext cx="1472856" cy="433396"/>
        </a:xfrm>
        <a:prstGeom prst="chevron">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Identifying type of programmatic interventions</a:t>
          </a:r>
          <a:endParaRPr lang="en-US" sz="1000" kern="1200" dirty="0"/>
        </a:p>
      </dsp:txBody>
      <dsp:txXfrm>
        <a:off x="2579717" y="112807"/>
        <a:ext cx="1472856" cy="433396"/>
      </dsp:txXfrm>
    </dsp:sp>
    <dsp:sp modelId="{D4386C5A-6684-4B72-8F4A-46CC0864811B}">
      <dsp:nvSpPr>
        <dsp:cNvPr id="0" name=""/>
        <dsp:cNvSpPr/>
      </dsp:nvSpPr>
      <dsp:spPr>
        <a:xfrm>
          <a:off x="3775249"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Selecting programmatic interventions</a:t>
          </a:r>
          <a:endParaRPr lang="en-US" sz="1000" kern="1200" dirty="0"/>
        </a:p>
      </dsp:txBody>
      <dsp:txXfrm>
        <a:off x="3775249" y="112807"/>
        <a:ext cx="1472856" cy="433396"/>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77CE30-C181-4221-85A0-1D7F09A1F330}">
      <dsp:nvSpPr>
        <dsp:cNvPr id="0" name=""/>
        <dsp:cNvSpPr/>
      </dsp:nvSpPr>
      <dsp:spPr>
        <a:xfrm>
          <a:off x="1243311" y="269264"/>
          <a:ext cx="4209859" cy="4209859"/>
        </a:xfrm>
        <a:prstGeom prst="pie">
          <a:avLst>
            <a:gd name="adj1" fmla="val 16200000"/>
            <a:gd name="adj2" fmla="val 20520000"/>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1. Review data/evaluate</a:t>
          </a:r>
        </a:p>
      </dsp:txBody>
      <dsp:txXfrm>
        <a:off x="3439454" y="976921"/>
        <a:ext cx="1353168" cy="902112"/>
      </dsp:txXfrm>
    </dsp:sp>
    <dsp:sp modelId="{CE0304E7-E66C-49C2-9013-5B5D03E53290}">
      <dsp:nvSpPr>
        <dsp:cNvPr id="0" name=""/>
        <dsp:cNvSpPr/>
      </dsp:nvSpPr>
      <dsp:spPr>
        <a:xfrm>
          <a:off x="1265755" y="422489"/>
          <a:ext cx="4209859" cy="4209859"/>
        </a:xfrm>
        <a:prstGeom prst="pie">
          <a:avLst>
            <a:gd name="adj1" fmla="val 20520000"/>
            <a:gd name="adj2" fmla="val 3240000"/>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2. Assess current programmatic interventions</a:t>
          </a:r>
        </a:p>
      </dsp:txBody>
      <dsp:txXfrm>
        <a:off x="3977105" y="2345994"/>
        <a:ext cx="1252934" cy="1002347"/>
      </dsp:txXfrm>
    </dsp:sp>
    <dsp:sp modelId="{F914225D-5DF4-4CAD-A48E-611CF46170B5}">
      <dsp:nvSpPr>
        <dsp:cNvPr id="0" name=""/>
        <dsp:cNvSpPr/>
      </dsp:nvSpPr>
      <dsp:spPr>
        <a:xfrm>
          <a:off x="1170532" y="491651"/>
          <a:ext cx="4209859" cy="4209859"/>
        </a:xfrm>
        <a:prstGeom prst="pie">
          <a:avLst>
            <a:gd name="adj1" fmla="val 3240000"/>
            <a:gd name="adj2" fmla="val 7560000"/>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3. Identify change(s) or needed programmatic </a:t>
          </a:r>
          <a:r>
            <a:rPr lang="en-US" sz="1400" kern="1200" dirty="0" smtClean="0"/>
            <a:t>intervention(s)</a:t>
          </a:r>
          <a:endParaRPr lang="en-US" sz="1400" kern="1200" dirty="0"/>
        </a:p>
      </dsp:txBody>
      <dsp:txXfrm>
        <a:off x="2674054" y="3448576"/>
        <a:ext cx="1202816" cy="1102582"/>
      </dsp:txXfrm>
    </dsp:sp>
    <dsp:sp modelId="{5E489A3A-53E5-4F1A-A661-2DECA4EF819C}">
      <dsp:nvSpPr>
        <dsp:cNvPr id="0" name=""/>
        <dsp:cNvSpPr/>
      </dsp:nvSpPr>
      <dsp:spPr>
        <a:xfrm>
          <a:off x="1075309" y="422489"/>
          <a:ext cx="4209859" cy="4209859"/>
        </a:xfrm>
        <a:prstGeom prst="pie">
          <a:avLst>
            <a:gd name="adj1" fmla="val 7560000"/>
            <a:gd name="adj2" fmla="val 1188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4. Plan  Change(s)</a:t>
          </a:r>
        </a:p>
      </dsp:txBody>
      <dsp:txXfrm>
        <a:off x="1320885" y="2345994"/>
        <a:ext cx="1252934" cy="1002347"/>
      </dsp:txXfrm>
    </dsp:sp>
    <dsp:sp modelId="{60C9AA5A-14FB-41E2-881B-DAB12AA1E698}">
      <dsp:nvSpPr>
        <dsp:cNvPr id="0" name=""/>
        <dsp:cNvSpPr/>
      </dsp:nvSpPr>
      <dsp:spPr>
        <a:xfrm>
          <a:off x="1111394" y="310226"/>
          <a:ext cx="4209859" cy="4209859"/>
        </a:xfrm>
        <a:prstGeom prst="pie">
          <a:avLst>
            <a:gd name="adj1" fmla="val 1188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5. Implement Change(s)</a:t>
          </a:r>
        </a:p>
      </dsp:txBody>
      <dsp:txXfrm>
        <a:off x="1771941" y="1017883"/>
        <a:ext cx="1353168" cy="902112"/>
      </dsp:txXfrm>
    </dsp:sp>
    <dsp:sp modelId="{70094261-5BF0-4D03-B362-2543355EE948}">
      <dsp:nvSpPr>
        <dsp:cNvPr id="0" name=""/>
        <dsp:cNvSpPr/>
      </dsp:nvSpPr>
      <dsp:spPr>
        <a:xfrm>
          <a:off x="982502" y="8654"/>
          <a:ext cx="4731079" cy="4731079"/>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B9A7B8-2B4C-4ED1-8B71-586ACBCB746C}">
      <dsp:nvSpPr>
        <dsp:cNvPr id="0" name=""/>
        <dsp:cNvSpPr/>
      </dsp:nvSpPr>
      <dsp:spPr>
        <a:xfrm>
          <a:off x="1005436" y="161842"/>
          <a:ext cx="4731079" cy="4731079"/>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1C08EF-555F-45A1-8608-B79083BF537A}">
      <dsp:nvSpPr>
        <dsp:cNvPr id="0" name=""/>
        <dsp:cNvSpPr/>
      </dsp:nvSpPr>
      <dsp:spPr>
        <a:xfrm>
          <a:off x="909922" y="231215"/>
          <a:ext cx="4731079" cy="4731079"/>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EF0F8C-E3F4-4191-B00C-43A35ED80048}">
      <dsp:nvSpPr>
        <dsp:cNvPr id="0" name=""/>
        <dsp:cNvSpPr/>
      </dsp:nvSpPr>
      <dsp:spPr>
        <a:xfrm>
          <a:off x="814408" y="161842"/>
          <a:ext cx="4731079" cy="4731079"/>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908DA0-1DF6-4457-9484-BA1888AFF0C7}">
      <dsp:nvSpPr>
        <dsp:cNvPr id="0" name=""/>
        <dsp:cNvSpPr/>
      </dsp:nvSpPr>
      <dsp:spPr>
        <a:xfrm>
          <a:off x="850982" y="49616"/>
          <a:ext cx="4731079" cy="4731079"/>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136D3E-E31F-4130-A000-B0A8FCC3EB70}">
      <dsp:nvSpPr>
        <dsp:cNvPr id="0" name=""/>
        <dsp:cNvSpPr/>
      </dsp:nvSpPr>
      <dsp:spPr>
        <a:xfrm>
          <a:off x="2852" y="112807"/>
          <a:ext cx="1687524" cy="433396"/>
        </a:xfrm>
        <a:prstGeom prst="chevron">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100000"/>
            </a:lnSpc>
            <a:spcBef>
              <a:spcPct val="0"/>
            </a:spcBef>
            <a:spcAft>
              <a:spcPts val="0"/>
            </a:spcAft>
          </a:pPr>
          <a:r>
            <a:rPr lang="en-US" sz="1000" kern="1200" dirty="0" smtClean="0"/>
            <a:t>About programmatic interventions</a:t>
          </a:r>
        </a:p>
      </dsp:txBody>
      <dsp:txXfrm>
        <a:off x="2852" y="112807"/>
        <a:ext cx="1687524" cy="433396"/>
      </dsp:txXfrm>
    </dsp:sp>
    <dsp:sp modelId="{829B3640-3E6A-4A06-9BC1-6ADD1F64B4A0}">
      <dsp:nvSpPr>
        <dsp:cNvPr id="0" name=""/>
        <dsp:cNvSpPr/>
      </dsp:nvSpPr>
      <dsp:spPr>
        <a:xfrm>
          <a:off x="1398634"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Using data to identify needs</a:t>
          </a:r>
          <a:endParaRPr lang="en-US" sz="1000" kern="1200" dirty="0"/>
        </a:p>
      </dsp:txBody>
      <dsp:txXfrm>
        <a:off x="1398634" y="112807"/>
        <a:ext cx="1472856" cy="433396"/>
      </dsp:txXfrm>
    </dsp:sp>
    <dsp:sp modelId="{2AC2F235-0EE0-46E7-A9A8-2FF1DF7C3EC4}">
      <dsp:nvSpPr>
        <dsp:cNvPr id="0" name=""/>
        <dsp:cNvSpPr/>
      </dsp:nvSpPr>
      <dsp:spPr>
        <a:xfrm>
          <a:off x="2579717"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Identifying type of programmatic interventions</a:t>
          </a:r>
          <a:endParaRPr lang="en-US" sz="1000" kern="1200" dirty="0"/>
        </a:p>
      </dsp:txBody>
      <dsp:txXfrm>
        <a:off x="2579717" y="112807"/>
        <a:ext cx="1472856" cy="433396"/>
      </dsp:txXfrm>
    </dsp:sp>
    <dsp:sp modelId="{D4386C5A-6684-4B72-8F4A-46CC0864811B}">
      <dsp:nvSpPr>
        <dsp:cNvPr id="0" name=""/>
        <dsp:cNvSpPr/>
      </dsp:nvSpPr>
      <dsp:spPr>
        <a:xfrm>
          <a:off x="3775249"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Selecting programmatic interventions</a:t>
          </a:r>
          <a:endParaRPr lang="en-US" sz="1000" kern="1200" dirty="0"/>
        </a:p>
      </dsp:txBody>
      <dsp:txXfrm>
        <a:off x="3775249" y="112807"/>
        <a:ext cx="1472856" cy="433396"/>
      </dsp:txXfrm>
    </dsp:sp>
  </dsp:spTree>
</dsp:drawing>
</file>

<file path=ppt/diagrams/drawing5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136D3E-E31F-4130-A000-B0A8FCC3EB70}">
      <dsp:nvSpPr>
        <dsp:cNvPr id="0" name=""/>
        <dsp:cNvSpPr/>
      </dsp:nvSpPr>
      <dsp:spPr>
        <a:xfrm>
          <a:off x="2852" y="112807"/>
          <a:ext cx="1687524" cy="433396"/>
        </a:xfrm>
        <a:prstGeom prst="chevron">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100000"/>
            </a:lnSpc>
            <a:spcBef>
              <a:spcPct val="0"/>
            </a:spcBef>
            <a:spcAft>
              <a:spcPts val="0"/>
            </a:spcAft>
          </a:pPr>
          <a:r>
            <a:rPr lang="en-US" sz="1000" kern="1200" dirty="0" smtClean="0"/>
            <a:t>About programmatic interventions</a:t>
          </a:r>
        </a:p>
      </dsp:txBody>
      <dsp:txXfrm>
        <a:off x="2852" y="112807"/>
        <a:ext cx="1687524" cy="433396"/>
      </dsp:txXfrm>
    </dsp:sp>
    <dsp:sp modelId="{829B3640-3E6A-4A06-9BC1-6ADD1F64B4A0}">
      <dsp:nvSpPr>
        <dsp:cNvPr id="0" name=""/>
        <dsp:cNvSpPr/>
      </dsp:nvSpPr>
      <dsp:spPr>
        <a:xfrm>
          <a:off x="1398634"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Using data to identify needs</a:t>
          </a:r>
          <a:endParaRPr lang="en-US" sz="1000" kern="1200" dirty="0"/>
        </a:p>
      </dsp:txBody>
      <dsp:txXfrm>
        <a:off x="1398634" y="112807"/>
        <a:ext cx="1472856" cy="433396"/>
      </dsp:txXfrm>
    </dsp:sp>
    <dsp:sp modelId="{2AC2F235-0EE0-46E7-A9A8-2FF1DF7C3EC4}">
      <dsp:nvSpPr>
        <dsp:cNvPr id="0" name=""/>
        <dsp:cNvSpPr/>
      </dsp:nvSpPr>
      <dsp:spPr>
        <a:xfrm>
          <a:off x="2579717"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Identifying type of programmatic interventions</a:t>
          </a:r>
          <a:endParaRPr lang="en-US" sz="1000" kern="1200" dirty="0"/>
        </a:p>
      </dsp:txBody>
      <dsp:txXfrm>
        <a:off x="2579717" y="112807"/>
        <a:ext cx="1472856" cy="433396"/>
      </dsp:txXfrm>
    </dsp:sp>
    <dsp:sp modelId="{D4386C5A-6684-4B72-8F4A-46CC0864811B}">
      <dsp:nvSpPr>
        <dsp:cNvPr id="0" name=""/>
        <dsp:cNvSpPr/>
      </dsp:nvSpPr>
      <dsp:spPr>
        <a:xfrm>
          <a:off x="3775249"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Selecting programmatic interventions</a:t>
          </a:r>
          <a:endParaRPr lang="en-US" sz="1000" kern="1200" dirty="0"/>
        </a:p>
      </dsp:txBody>
      <dsp:txXfrm>
        <a:off x="3775249" y="112807"/>
        <a:ext cx="1472856" cy="43339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136D3E-E31F-4130-A000-B0A8FCC3EB70}">
      <dsp:nvSpPr>
        <dsp:cNvPr id="0" name=""/>
        <dsp:cNvSpPr/>
      </dsp:nvSpPr>
      <dsp:spPr>
        <a:xfrm>
          <a:off x="2852" y="112807"/>
          <a:ext cx="1687524" cy="433396"/>
        </a:xfrm>
        <a:prstGeom prst="chevron">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100000"/>
            </a:lnSpc>
            <a:spcBef>
              <a:spcPct val="0"/>
            </a:spcBef>
            <a:spcAft>
              <a:spcPts val="0"/>
            </a:spcAft>
          </a:pPr>
          <a:r>
            <a:rPr lang="en-US" sz="1000" kern="1200" dirty="0" smtClean="0"/>
            <a:t>About programmatic interventions</a:t>
          </a:r>
        </a:p>
      </dsp:txBody>
      <dsp:txXfrm>
        <a:off x="2852" y="112807"/>
        <a:ext cx="1687524" cy="433396"/>
      </dsp:txXfrm>
    </dsp:sp>
    <dsp:sp modelId="{829B3640-3E6A-4A06-9BC1-6ADD1F64B4A0}">
      <dsp:nvSpPr>
        <dsp:cNvPr id="0" name=""/>
        <dsp:cNvSpPr/>
      </dsp:nvSpPr>
      <dsp:spPr>
        <a:xfrm>
          <a:off x="1398634"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Using data to identify needs</a:t>
          </a:r>
          <a:endParaRPr lang="en-US" sz="1000" kern="1200" dirty="0"/>
        </a:p>
      </dsp:txBody>
      <dsp:txXfrm>
        <a:off x="1398634" y="112807"/>
        <a:ext cx="1472856" cy="433396"/>
      </dsp:txXfrm>
    </dsp:sp>
    <dsp:sp modelId="{2AC2F235-0EE0-46E7-A9A8-2FF1DF7C3EC4}">
      <dsp:nvSpPr>
        <dsp:cNvPr id="0" name=""/>
        <dsp:cNvSpPr/>
      </dsp:nvSpPr>
      <dsp:spPr>
        <a:xfrm>
          <a:off x="2579717"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Identifying type of programmatic interventions</a:t>
          </a:r>
          <a:endParaRPr lang="en-US" sz="1000" kern="1200" dirty="0"/>
        </a:p>
      </dsp:txBody>
      <dsp:txXfrm>
        <a:off x="2579717" y="112807"/>
        <a:ext cx="1472856" cy="433396"/>
      </dsp:txXfrm>
    </dsp:sp>
    <dsp:sp modelId="{D4386C5A-6684-4B72-8F4A-46CC0864811B}">
      <dsp:nvSpPr>
        <dsp:cNvPr id="0" name=""/>
        <dsp:cNvSpPr/>
      </dsp:nvSpPr>
      <dsp:spPr>
        <a:xfrm>
          <a:off x="3775249"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Selecting programmatic interventions</a:t>
          </a:r>
          <a:endParaRPr lang="en-US" sz="1000" kern="1200" dirty="0"/>
        </a:p>
      </dsp:txBody>
      <dsp:txXfrm>
        <a:off x="3775249" y="112807"/>
        <a:ext cx="1472856" cy="43339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4FAEC9-021B-4756-BDFE-387680163FC0}">
      <dsp:nvSpPr>
        <dsp:cNvPr id="0" name=""/>
        <dsp:cNvSpPr/>
      </dsp:nvSpPr>
      <dsp:spPr>
        <a:xfrm>
          <a:off x="523121" y="0"/>
          <a:ext cx="5928713" cy="525296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3E2CAF-5E5F-4896-97AF-561E18DA18F0}">
      <dsp:nvSpPr>
        <dsp:cNvPr id="0" name=""/>
        <dsp:cNvSpPr/>
      </dsp:nvSpPr>
      <dsp:spPr>
        <a:xfrm>
          <a:off x="1492" y="1575888"/>
          <a:ext cx="1564831" cy="21011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cs typeface="Arial" charset="0"/>
            </a:rPr>
            <a:t>Conditions  &amp; Capacities</a:t>
          </a:r>
          <a:br>
            <a:rPr lang="en-US" sz="1600" b="1" kern="1200" dirty="0" smtClean="0">
              <a:solidFill>
                <a:schemeClr val="bg1"/>
              </a:solidFill>
              <a:cs typeface="Arial" charset="0"/>
            </a:rPr>
          </a:br>
          <a:r>
            <a:rPr lang="en-US" sz="1600" b="1" kern="1200" dirty="0" smtClean="0">
              <a:solidFill>
                <a:schemeClr val="bg1"/>
              </a:solidFill>
              <a:cs typeface="Arial" charset="0"/>
            </a:rPr>
            <a:t/>
          </a:r>
          <a:br>
            <a:rPr lang="en-US" sz="1600" b="1" kern="1200" dirty="0" smtClean="0">
              <a:solidFill>
                <a:schemeClr val="bg1"/>
              </a:solidFill>
              <a:cs typeface="Arial" charset="0"/>
            </a:rPr>
          </a:br>
          <a:r>
            <a:rPr lang="en-US" sz="1400" b="1" kern="1200" dirty="0" smtClean="0">
              <a:solidFill>
                <a:schemeClr val="bg1"/>
              </a:solidFill>
              <a:cs typeface="Arial" charset="0"/>
            </a:rPr>
            <a:t>District</a:t>
          </a:r>
          <a:br>
            <a:rPr lang="en-US" sz="1400" b="1" kern="1200" dirty="0" smtClean="0">
              <a:solidFill>
                <a:schemeClr val="bg1"/>
              </a:solidFill>
              <a:cs typeface="Arial" charset="0"/>
            </a:rPr>
          </a:br>
          <a:r>
            <a:rPr lang="en-US" sz="1400" b="1" kern="1200" dirty="0" smtClean="0">
              <a:solidFill>
                <a:schemeClr val="bg1"/>
              </a:solidFill>
              <a:cs typeface="Arial" charset="0"/>
            </a:rPr>
            <a:t>School</a:t>
          </a:r>
          <a:br>
            <a:rPr lang="en-US" sz="1400" b="1" kern="1200" dirty="0" smtClean="0">
              <a:solidFill>
                <a:schemeClr val="bg1"/>
              </a:solidFill>
              <a:cs typeface="Arial" charset="0"/>
            </a:rPr>
          </a:br>
          <a:r>
            <a:rPr lang="en-US" sz="1400" b="1" kern="1200" dirty="0" smtClean="0">
              <a:solidFill>
                <a:schemeClr val="bg1"/>
              </a:solidFill>
              <a:cs typeface="Arial" charset="0"/>
            </a:rPr>
            <a:t>Students</a:t>
          </a:r>
          <a:br>
            <a:rPr lang="en-US" sz="1400" b="1" kern="1200" dirty="0" smtClean="0">
              <a:solidFill>
                <a:schemeClr val="bg1"/>
              </a:solidFill>
              <a:cs typeface="Arial" charset="0"/>
            </a:rPr>
          </a:br>
          <a:r>
            <a:rPr lang="en-US" sz="1400" b="1" kern="1200" dirty="0" smtClean="0">
              <a:solidFill>
                <a:schemeClr val="bg1"/>
              </a:solidFill>
              <a:cs typeface="Arial" charset="0"/>
            </a:rPr>
            <a:t>School Staff</a:t>
          </a:r>
          <a:br>
            <a:rPr lang="en-US" sz="1400" b="1" kern="1200" dirty="0" smtClean="0">
              <a:solidFill>
                <a:schemeClr val="bg1"/>
              </a:solidFill>
              <a:cs typeface="Arial" charset="0"/>
            </a:rPr>
          </a:br>
          <a:r>
            <a:rPr lang="en-US" sz="1400" b="1" kern="1200" dirty="0" smtClean="0">
              <a:solidFill>
                <a:schemeClr val="bg1"/>
              </a:solidFill>
              <a:cs typeface="Arial" charset="0"/>
            </a:rPr>
            <a:t>Families</a:t>
          </a:r>
          <a:endParaRPr lang="en-US" sz="1600" kern="1200" dirty="0">
            <a:solidFill>
              <a:schemeClr val="bg1"/>
            </a:solidFill>
          </a:endParaRPr>
        </a:p>
      </dsp:txBody>
      <dsp:txXfrm>
        <a:off x="1492" y="1575888"/>
        <a:ext cx="1564831" cy="2101184"/>
      </dsp:txXfrm>
    </dsp:sp>
    <dsp:sp modelId="{C9818CFF-AE92-45A5-B1D9-9B278A2E2F97}">
      <dsp:nvSpPr>
        <dsp:cNvPr id="0" name=""/>
        <dsp:cNvSpPr/>
      </dsp:nvSpPr>
      <dsp:spPr>
        <a:xfrm>
          <a:off x="1738994" y="1575888"/>
          <a:ext cx="1759465" cy="21011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ts val="0"/>
            </a:spcAft>
          </a:pPr>
          <a:r>
            <a:rPr lang="en-US" sz="1600" b="1" kern="1200" dirty="0" smtClean="0">
              <a:solidFill>
                <a:schemeClr val="bg1"/>
              </a:solidFill>
              <a:cs typeface="Arial" charset="0"/>
            </a:rPr>
            <a:t>Strategies/</a:t>
          </a:r>
        </a:p>
        <a:p>
          <a:pPr lvl="0" algn="ctr" defTabSz="711200">
            <a:lnSpc>
              <a:spcPct val="90000"/>
            </a:lnSpc>
            <a:spcBef>
              <a:spcPct val="0"/>
            </a:spcBef>
            <a:spcAft>
              <a:spcPct val="35000"/>
            </a:spcAft>
          </a:pPr>
          <a:r>
            <a:rPr lang="en-US" sz="1600" b="1" kern="1200" dirty="0" smtClean="0">
              <a:solidFill>
                <a:schemeClr val="bg1"/>
              </a:solidFill>
              <a:cs typeface="Arial" charset="0"/>
            </a:rPr>
            <a:t>Programmatic Interventions</a:t>
          </a:r>
          <a:br>
            <a:rPr lang="en-US" sz="1600" b="1" kern="1200" dirty="0" smtClean="0">
              <a:solidFill>
                <a:schemeClr val="bg1"/>
              </a:solidFill>
              <a:cs typeface="Arial" charset="0"/>
            </a:rPr>
          </a:br>
          <a:r>
            <a:rPr lang="en-US" sz="1600" b="1" kern="1200" dirty="0" smtClean="0">
              <a:solidFill>
                <a:schemeClr val="bg1"/>
              </a:solidFill>
              <a:cs typeface="Arial" charset="0"/>
            </a:rPr>
            <a:t/>
          </a:r>
          <a:br>
            <a:rPr lang="en-US" sz="1600" b="1" kern="1200" dirty="0" smtClean="0">
              <a:solidFill>
                <a:schemeClr val="bg1"/>
              </a:solidFill>
              <a:cs typeface="Arial" charset="0"/>
            </a:rPr>
          </a:br>
          <a:r>
            <a:rPr lang="en-US" sz="1400" b="1" kern="1200" dirty="0" smtClean="0">
              <a:solidFill>
                <a:schemeClr val="bg1"/>
              </a:solidFill>
              <a:cs typeface="Arial" charset="0"/>
            </a:rPr>
            <a:t>District</a:t>
          </a:r>
          <a:br>
            <a:rPr lang="en-US" sz="1400" b="1" kern="1200" dirty="0" smtClean="0">
              <a:solidFill>
                <a:schemeClr val="bg1"/>
              </a:solidFill>
              <a:cs typeface="Arial" charset="0"/>
            </a:rPr>
          </a:br>
          <a:r>
            <a:rPr lang="en-US" sz="1400" b="1" kern="1200" dirty="0" smtClean="0">
              <a:solidFill>
                <a:schemeClr val="bg1"/>
              </a:solidFill>
              <a:cs typeface="Arial" charset="0"/>
            </a:rPr>
            <a:t>School</a:t>
          </a:r>
          <a:br>
            <a:rPr lang="en-US" sz="1400" b="1" kern="1200" dirty="0" smtClean="0">
              <a:solidFill>
                <a:schemeClr val="bg1"/>
              </a:solidFill>
              <a:cs typeface="Arial" charset="0"/>
            </a:rPr>
          </a:br>
          <a:r>
            <a:rPr lang="en-US" sz="1400" b="1" kern="1200" dirty="0" smtClean="0">
              <a:solidFill>
                <a:schemeClr val="bg1"/>
              </a:solidFill>
              <a:cs typeface="Arial" charset="0"/>
            </a:rPr>
            <a:t>Students</a:t>
          </a:r>
          <a:br>
            <a:rPr lang="en-US" sz="1400" b="1" kern="1200" dirty="0" smtClean="0">
              <a:solidFill>
                <a:schemeClr val="bg1"/>
              </a:solidFill>
              <a:cs typeface="Arial" charset="0"/>
            </a:rPr>
          </a:br>
          <a:r>
            <a:rPr lang="en-US" sz="1400" b="1" kern="1200" dirty="0" smtClean="0">
              <a:solidFill>
                <a:schemeClr val="bg1"/>
              </a:solidFill>
              <a:cs typeface="Arial" charset="0"/>
            </a:rPr>
            <a:t>School Staff</a:t>
          </a:r>
          <a:br>
            <a:rPr lang="en-US" sz="1400" b="1" kern="1200" dirty="0" smtClean="0">
              <a:solidFill>
                <a:schemeClr val="bg1"/>
              </a:solidFill>
              <a:cs typeface="Arial" charset="0"/>
            </a:rPr>
          </a:br>
          <a:r>
            <a:rPr lang="en-US" sz="1400" b="1" kern="1200" dirty="0" smtClean="0">
              <a:solidFill>
                <a:schemeClr val="bg1"/>
              </a:solidFill>
              <a:cs typeface="Arial" charset="0"/>
            </a:rPr>
            <a:t>Families</a:t>
          </a:r>
          <a:endParaRPr lang="en-US" sz="1600" b="1" kern="1200" dirty="0">
            <a:solidFill>
              <a:schemeClr val="bg1"/>
            </a:solidFill>
            <a:cs typeface="Arial" charset="0"/>
          </a:endParaRPr>
        </a:p>
      </dsp:txBody>
      <dsp:txXfrm>
        <a:off x="1738994" y="1575888"/>
        <a:ext cx="1759465" cy="2101184"/>
      </dsp:txXfrm>
    </dsp:sp>
    <dsp:sp modelId="{A02FA19A-7953-47BB-B771-91554F212C29}">
      <dsp:nvSpPr>
        <dsp:cNvPr id="0" name=""/>
        <dsp:cNvSpPr/>
      </dsp:nvSpPr>
      <dsp:spPr>
        <a:xfrm>
          <a:off x="3671130" y="1575888"/>
          <a:ext cx="1564831" cy="21011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Changed Conditions &amp; Capacities as Measured</a:t>
          </a:r>
          <a:r>
            <a:rPr lang="en-US" sz="1600" kern="1200" dirty="0" smtClean="0"/>
            <a:t/>
          </a:r>
          <a:br>
            <a:rPr lang="en-US" sz="1600" kern="1200" dirty="0" smtClean="0"/>
          </a:br>
          <a:r>
            <a:rPr lang="en-US" sz="1600" kern="1200" dirty="0" smtClean="0"/>
            <a:t/>
          </a:r>
          <a:br>
            <a:rPr lang="en-US" sz="1600" kern="1200" dirty="0" smtClean="0"/>
          </a:br>
          <a:r>
            <a:rPr lang="en-US" sz="1400" b="1" kern="1200" dirty="0" smtClean="0">
              <a:solidFill>
                <a:schemeClr val="bg1"/>
              </a:solidFill>
              <a:cs typeface="Arial" charset="0"/>
            </a:rPr>
            <a:t>School</a:t>
          </a:r>
          <a:br>
            <a:rPr lang="en-US" sz="1400" b="1" kern="1200" dirty="0" smtClean="0">
              <a:solidFill>
                <a:schemeClr val="bg1"/>
              </a:solidFill>
              <a:cs typeface="Arial" charset="0"/>
            </a:rPr>
          </a:br>
          <a:r>
            <a:rPr lang="en-US" sz="1400" b="1" kern="1200" dirty="0" smtClean="0">
              <a:solidFill>
                <a:schemeClr val="bg1"/>
              </a:solidFill>
              <a:cs typeface="Arial" charset="0"/>
            </a:rPr>
            <a:t>Students</a:t>
          </a:r>
          <a:br>
            <a:rPr lang="en-US" sz="1400" b="1" kern="1200" dirty="0" smtClean="0">
              <a:solidFill>
                <a:schemeClr val="bg1"/>
              </a:solidFill>
              <a:cs typeface="Arial" charset="0"/>
            </a:rPr>
          </a:br>
          <a:r>
            <a:rPr lang="en-US" sz="1400" b="1" kern="1200" dirty="0" smtClean="0">
              <a:solidFill>
                <a:schemeClr val="bg1"/>
              </a:solidFill>
              <a:cs typeface="Arial" charset="0"/>
            </a:rPr>
            <a:t>School Staff</a:t>
          </a:r>
          <a:br>
            <a:rPr lang="en-US" sz="1400" b="1" kern="1200" dirty="0" smtClean="0">
              <a:solidFill>
                <a:schemeClr val="bg1"/>
              </a:solidFill>
              <a:cs typeface="Arial" charset="0"/>
            </a:rPr>
          </a:br>
          <a:r>
            <a:rPr lang="en-US" sz="1400" b="1" kern="1200" dirty="0" smtClean="0">
              <a:solidFill>
                <a:schemeClr val="bg1"/>
              </a:solidFill>
              <a:cs typeface="Arial" charset="0"/>
            </a:rPr>
            <a:t>Families</a:t>
          </a:r>
          <a:endParaRPr lang="en-US" sz="1600" kern="1200" dirty="0"/>
        </a:p>
      </dsp:txBody>
      <dsp:txXfrm>
        <a:off x="3671130" y="1575888"/>
        <a:ext cx="1564831" cy="2101184"/>
      </dsp:txXfrm>
    </dsp:sp>
    <dsp:sp modelId="{C53B8378-C26E-4C77-B1DE-EEB161905477}">
      <dsp:nvSpPr>
        <dsp:cNvPr id="0" name=""/>
        <dsp:cNvSpPr/>
      </dsp:nvSpPr>
      <dsp:spPr>
        <a:xfrm>
          <a:off x="5408633" y="1575888"/>
          <a:ext cx="1564831" cy="21011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Vision of Improved Climate &amp; Conditions for Learning</a:t>
          </a:r>
          <a:endParaRPr lang="en-US" sz="1600" b="1" kern="1200" dirty="0"/>
        </a:p>
      </dsp:txBody>
      <dsp:txXfrm>
        <a:off x="5408633" y="1575888"/>
        <a:ext cx="1564831" cy="210118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136D3E-E31F-4130-A000-B0A8FCC3EB70}">
      <dsp:nvSpPr>
        <dsp:cNvPr id="0" name=""/>
        <dsp:cNvSpPr/>
      </dsp:nvSpPr>
      <dsp:spPr>
        <a:xfrm>
          <a:off x="2852" y="112807"/>
          <a:ext cx="1687524" cy="433396"/>
        </a:xfrm>
        <a:prstGeom prst="chevron">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100000"/>
            </a:lnSpc>
            <a:spcBef>
              <a:spcPct val="0"/>
            </a:spcBef>
            <a:spcAft>
              <a:spcPts val="0"/>
            </a:spcAft>
          </a:pPr>
          <a:r>
            <a:rPr lang="en-US" sz="1000" kern="1200" dirty="0" smtClean="0"/>
            <a:t>About programmatic interventions</a:t>
          </a:r>
        </a:p>
      </dsp:txBody>
      <dsp:txXfrm>
        <a:off x="2852" y="112807"/>
        <a:ext cx="1687524" cy="433396"/>
      </dsp:txXfrm>
    </dsp:sp>
    <dsp:sp modelId="{829B3640-3E6A-4A06-9BC1-6ADD1F64B4A0}">
      <dsp:nvSpPr>
        <dsp:cNvPr id="0" name=""/>
        <dsp:cNvSpPr/>
      </dsp:nvSpPr>
      <dsp:spPr>
        <a:xfrm>
          <a:off x="1398634"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Using data to identify needs</a:t>
          </a:r>
          <a:endParaRPr lang="en-US" sz="1000" kern="1200" dirty="0"/>
        </a:p>
      </dsp:txBody>
      <dsp:txXfrm>
        <a:off x="1398634" y="112807"/>
        <a:ext cx="1472856" cy="433396"/>
      </dsp:txXfrm>
    </dsp:sp>
    <dsp:sp modelId="{2AC2F235-0EE0-46E7-A9A8-2FF1DF7C3EC4}">
      <dsp:nvSpPr>
        <dsp:cNvPr id="0" name=""/>
        <dsp:cNvSpPr/>
      </dsp:nvSpPr>
      <dsp:spPr>
        <a:xfrm>
          <a:off x="2579717"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Identifying type of programmatic interventions</a:t>
          </a:r>
          <a:endParaRPr lang="en-US" sz="1000" kern="1200" dirty="0"/>
        </a:p>
      </dsp:txBody>
      <dsp:txXfrm>
        <a:off x="2579717" y="112807"/>
        <a:ext cx="1472856" cy="433396"/>
      </dsp:txXfrm>
    </dsp:sp>
    <dsp:sp modelId="{D4386C5A-6684-4B72-8F4A-46CC0864811B}">
      <dsp:nvSpPr>
        <dsp:cNvPr id="0" name=""/>
        <dsp:cNvSpPr/>
      </dsp:nvSpPr>
      <dsp:spPr>
        <a:xfrm>
          <a:off x="3775249" y="112807"/>
          <a:ext cx="1472856" cy="43339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Selecting programmatic interventions</a:t>
          </a:r>
          <a:endParaRPr lang="en-US" sz="1000" kern="1200" dirty="0"/>
        </a:p>
      </dsp:txBody>
      <dsp:txXfrm>
        <a:off x="3775249" y="112807"/>
        <a:ext cx="1472856" cy="4333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78048" cy="46880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4225" tIns="47113" rIns="94225" bIns="47113" numCol="1" anchor="t" anchorCtr="0" compatLnSpc="1">
            <a:prstTxWarp prst="textNoShape">
              <a:avLst/>
            </a:prstTxWarp>
          </a:bodyPr>
          <a:lstStyle>
            <a:lvl1pPr>
              <a:defRPr sz="1300" noProof="1">
                <a:latin typeface="Times New Roman" charset="0"/>
                <a:ea typeface="ＭＳ Ｐゴシック" charset="0"/>
              </a:defRPr>
            </a:lvl1pPr>
          </a:lstStyle>
          <a:p>
            <a:pPr>
              <a:defRPr/>
            </a:pPr>
            <a:endParaRPr/>
          </a:p>
        </p:txBody>
      </p:sp>
      <p:sp>
        <p:nvSpPr>
          <p:cNvPr id="81923" name="Rectangle 3"/>
          <p:cNvSpPr>
            <a:spLocks noGrp="1" noChangeArrowheads="1"/>
          </p:cNvSpPr>
          <p:nvPr>
            <p:ph type="dt" sz="quarter" idx="1"/>
          </p:nvPr>
        </p:nvSpPr>
        <p:spPr bwMode="auto">
          <a:xfrm>
            <a:off x="4022886" y="0"/>
            <a:ext cx="3078048" cy="46880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4225" tIns="47113" rIns="94225" bIns="47113" numCol="1" anchor="t" anchorCtr="0" compatLnSpc="1">
            <a:prstTxWarp prst="textNoShape">
              <a:avLst/>
            </a:prstTxWarp>
          </a:bodyPr>
          <a:lstStyle>
            <a:lvl1pPr algn="r">
              <a:defRPr sz="1300" noProof="1">
                <a:latin typeface="Times New Roman" charset="0"/>
                <a:ea typeface="ＭＳ Ｐゴシック" charset="0"/>
              </a:defRPr>
            </a:lvl1pPr>
          </a:lstStyle>
          <a:p>
            <a:pPr>
              <a:defRPr/>
            </a:pPr>
            <a:endParaRPr/>
          </a:p>
        </p:txBody>
      </p:sp>
      <p:sp>
        <p:nvSpPr>
          <p:cNvPr id="81924" name="Rectangle 4"/>
          <p:cNvSpPr>
            <a:spLocks noGrp="1" noChangeArrowheads="1"/>
          </p:cNvSpPr>
          <p:nvPr>
            <p:ph type="ftr" sz="quarter" idx="2"/>
          </p:nvPr>
        </p:nvSpPr>
        <p:spPr bwMode="auto">
          <a:xfrm>
            <a:off x="0" y="8918121"/>
            <a:ext cx="3078048" cy="46880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4225" tIns="47113" rIns="94225" bIns="47113" numCol="1" anchor="b" anchorCtr="0" compatLnSpc="1">
            <a:prstTxWarp prst="textNoShape">
              <a:avLst/>
            </a:prstTxWarp>
          </a:bodyPr>
          <a:lstStyle>
            <a:lvl1pPr>
              <a:defRPr sz="1300" noProof="1">
                <a:latin typeface="Times New Roman" charset="0"/>
                <a:ea typeface="ＭＳ Ｐゴシック" charset="0"/>
              </a:defRPr>
            </a:lvl1pPr>
          </a:lstStyle>
          <a:p>
            <a:pPr>
              <a:defRPr/>
            </a:pPr>
            <a:endParaRPr/>
          </a:p>
        </p:txBody>
      </p:sp>
      <p:sp>
        <p:nvSpPr>
          <p:cNvPr id="81925" name="Rectangle 5"/>
          <p:cNvSpPr>
            <a:spLocks noGrp="1" noChangeArrowheads="1"/>
          </p:cNvSpPr>
          <p:nvPr>
            <p:ph type="sldNum" sz="quarter" idx="3"/>
          </p:nvPr>
        </p:nvSpPr>
        <p:spPr bwMode="auto">
          <a:xfrm>
            <a:off x="4022886" y="8918121"/>
            <a:ext cx="3078048" cy="46880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4225" tIns="47113" rIns="94225" bIns="47113" numCol="1" anchor="b" anchorCtr="0" compatLnSpc="1">
            <a:prstTxWarp prst="textNoShape">
              <a:avLst/>
            </a:prstTxWarp>
          </a:bodyPr>
          <a:lstStyle>
            <a:lvl1pPr algn="r">
              <a:defRPr sz="1300" noProof="1">
                <a:latin typeface="Times New Roman" pitchFamily="18" charset="0"/>
              </a:defRPr>
            </a:lvl1pPr>
          </a:lstStyle>
          <a:p>
            <a:pPr>
              <a:defRPr/>
            </a:pPr>
            <a:fld id="{46B198E4-6B20-4AB3-8E5F-8C570E986826}" type="slidenum">
              <a:rPr/>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78048" cy="46880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4225" tIns="47113" rIns="94225" bIns="47113" numCol="1" anchor="t" anchorCtr="0" compatLnSpc="1">
            <a:prstTxWarp prst="textNoShape">
              <a:avLst/>
            </a:prstTxWarp>
          </a:bodyPr>
          <a:lstStyle>
            <a:lvl1pPr>
              <a:defRPr sz="1300">
                <a:latin typeface="Times New Roman" charset="0"/>
                <a:ea typeface="ＭＳ Ｐゴシック" charset="0"/>
              </a:defRPr>
            </a:lvl1pPr>
          </a:lstStyle>
          <a:p>
            <a:pPr>
              <a:defRPr/>
            </a:pPr>
            <a:endParaRPr lang="de-DE"/>
          </a:p>
        </p:txBody>
      </p:sp>
      <p:sp>
        <p:nvSpPr>
          <p:cNvPr id="8195" name="Rectangle 3"/>
          <p:cNvSpPr>
            <a:spLocks noGrp="1" noChangeArrowheads="1"/>
          </p:cNvSpPr>
          <p:nvPr>
            <p:ph type="dt" idx="1"/>
          </p:nvPr>
        </p:nvSpPr>
        <p:spPr bwMode="auto">
          <a:xfrm>
            <a:off x="4022886" y="0"/>
            <a:ext cx="3078048" cy="46880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4225" tIns="47113" rIns="94225" bIns="47113" numCol="1" anchor="t" anchorCtr="0" compatLnSpc="1">
            <a:prstTxWarp prst="textNoShape">
              <a:avLst/>
            </a:prstTxWarp>
          </a:bodyPr>
          <a:lstStyle>
            <a:lvl1pPr algn="r">
              <a:defRPr sz="1300">
                <a:latin typeface="Times New Roman" charset="0"/>
                <a:ea typeface="ＭＳ Ｐゴシック" charset="0"/>
              </a:defRPr>
            </a:lvl1pPr>
          </a:lstStyle>
          <a:p>
            <a:pPr>
              <a:defRPr/>
            </a:pPr>
            <a:endParaRPr lang="de-DE"/>
          </a:p>
        </p:txBody>
      </p:sp>
      <p:sp>
        <p:nvSpPr>
          <p:cNvPr id="53252" name="Rectangle 4"/>
          <p:cNvSpPr>
            <a:spLocks noGrp="1" noRot="1" noChangeAspect="1" noChangeArrowheads="1" noTextEdit="1"/>
          </p:cNvSpPr>
          <p:nvPr>
            <p:ph type="sldImg" idx="2"/>
          </p:nvPr>
        </p:nvSpPr>
        <p:spPr bwMode="auto">
          <a:xfrm>
            <a:off x="1204913" y="704850"/>
            <a:ext cx="4692650" cy="352107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10557" y="4459837"/>
            <a:ext cx="5681363" cy="422388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4225" tIns="47113" rIns="94225" bIns="47113"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8918121"/>
            <a:ext cx="3078048" cy="46880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4225" tIns="47113" rIns="94225" bIns="47113" numCol="1" anchor="b" anchorCtr="0" compatLnSpc="1">
            <a:prstTxWarp prst="textNoShape">
              <a:avLst/>
            </a:prstTxWarp>
          </a:bodyPr>
          <a:lstStyle>
            <a:lvl1pPr>
              <a:defRPr sz="1300">
                <a:latin typeface="Times New Roman" charset="0"/>
                <a:ea typeface="ＭＳ Ｐゴシック" charset="0"/>
              </a:defRPr>
            </a:lvl1pPr>
          </a:lstStyle>
          <a:p>
            <a:pPr>
              <a:defRPr/>
            </a:pPr>
            <a:endParaRPr lang="de-DE"/>
          </a:p>
        </p:txBody>
      </p:sp>
      <p:sp>
        <p:nvSpPr>
          <p:cNvPr id="8199" name="Rectangle 7"/>
          <p:cNvSpPr>
            <a:spLocks noGrp="1" noChangeArrowheads="1"/>
          </p:cNvSpPr>
          <p:nvPr>
            <p:ph type="sldNum" sz="quarter" idx="5"/>
          </p:nvPr>
        </p:nvSpPr>
        <p:spPr bwMode="auto">
          <a:xfrm>
            <a:off x="4022886" y="8918121"/>
            <a:ext cx="3078048" cy="46880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4225" tIns="47113" rIns="94225" bIns="47113" numCol="1" anchor="b" anchorCtr="0" compatLnSpc="1">
            <a:prstTxWarp prst="textNoShape">
              <a:avLst/>
            </a:prstTxWarp>
          </a:bodyPr>
          <a:lstStyle>
            <a:lvl1pPr algn="r">
              <a:defRPr sz="1300">
                <a:latin typeface="Times New Roman" pitchFamily="18" charset="0"/>
              </a:defRPr>
            </a:lvl1pPr>
          </a:lstStyle>
          <a:p>
            <a:pPr>
              <a:defRPr/>
            </a:pPr>
            <a:fld id="{A789B5C8-C67A-4482-85A0-3AF3F5AEB214}"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a:ln/>
        </p:spPr>
      </p:sp>
      <p:sp>
        <p:nvSpPr>
          <p:cNvPr id="66563" name="Rectangle 3"/>
          <p:cNvSpPr>
            <a:spLocks noGrp="1"/>
          </p:cNvSpPr>
          <p:nvPr>
            <p:ph type="body" idx="1"/>
          </p:nvPr>
        </p:nvSpPr>
        <p:spPr>
          <a:noFill/>
        </p:spPr>
        <p:txBody>
          <a:bodyPr/>
          <a:lstStyle/>
          <a:p>
            <a:endParaRPr lang="en-US"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2880F7-23E8-458D-85A3-872D4D7BB1D6}" type="slidenum">
              <a:rPr lang="en-US"/>
              <a:pPr/>
              <a:t>17</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2880F7-23E8-458D-85A3-872D4D7BB1D6}" type="slidenum">
              <a:rPr lang="en-US"/>
              <a:pPr/>
              <a:t>18</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2880F7-23E8-458D-85A3-872D4D7BB1D6}" type="slidenum">
              <a:rPr lang="en-US"/>
              <a:pPr/>
              <a:t>19</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2880F7-23E8-458D-85A3-872D4D7BB1D6}" type="slidenum">
              <a:rPr lang="en-US"/>
              <a:pPr/>
              <a:t>20</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fld id="{4D5D2BCC-3064-49B4-9CEF-34F8BFD46A5F}" type="slidenum">
              <a:rPr lang="de-DE" smtClean="0"/>
              <a:pPr/>
              <a:t>23</a:t>
            </a:fld>
            <a:endParaRPr lang="de-DE" smtClean="0"/>
          </a:p>
        </p:txBody>
      </p:sp>
      <p:sp>
        <p:nvSpPr>
          <p:cNvPr id="115715" name="Rectangle 2"/>
          <p:cNvSpPr>
            <a:spLocks noGrp="1" noRot="1" noChangeAspect="1" noChangeArrowheads="1" noTextEdit="1"/>
          </p:cNvSpPr>
          <p:nvPr>
            <p:ph type="sldImg"/>
          </p:nvPr>
        </p:nvSpPr>
        <p:spPr>
          <a:xfrm>
            <a:off x="1204913" y="704850"/>
            <a:ext cx="4694237" cy="3522663"/>
          </a:xfrm>
          <a:ln/>
        </p:spPr>
      </p:sp>
      <p:sp>
        <p:nvSpPr>
          <p:cNvPr id="115716" name="Rectangle 3"/>
          <p:cNvSpPr>
            <a:spLocks noGrp="1" noChangeArrowheads="1"/>
          </p:cNvSpPr>
          <p:nvPr>
            <p:ph type="body" idx="1"/>
          </p:nvPr>
        </p:nvSpPr>
        <p:spPr>
          <a:xfrm>
            <a:off x="946380" y="4459837"/>
            <a:ext cx="5209715" cy="4223882"/>
          </a:xfrm>
          <a:noFill/>
        </p:spPr>
        <p:txBody>
          <a:bodyPr/>
          <a:lstStyle/>
          <a:p>
            <a:pPr eaLnBrk="1" hangingPunct="1"/>
            <a:endParaRPr lang="en-US" noProof="1" smtClean="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a:ln/>
        </p:spPr>
      </p:sp>
      <p:sp>
        <p:nvSpPr>
          <p:cNvPr id="56323" name="Rectangle 3"/>
          <p:cNvSpPr>
            <a:spLocks noGrp="1"/>
          </p:cNvSpPr>
          <p:nvPr>
            <p:ph type="body" idx="1"/>
          </p:nvPr>
        </p:nvSpPr>
        <p:spPr>
          <a:noFill/>
        </p:spPr>
        <p:txBody>
          <a:bodyPr/>
          <a:lstStyle/>
          <a:p>
            <a:r>
              <a:rPr lang="en-US" baseline="0" dirty="0" smtClean="0"/>
              <a:t>Explain that schools most often struggle with using their data, selecting the type programmatic interventions needed, and then selecting the programmatic interventions that can be implemented successfully.  The rest of the presentation will focus on these challenges.</a:t>
            </a:r>
            <a:endParaRPr lang="en-US" dirty="0" smtClean="0">
              <a:latin typeface="Times New Roman" pitchFamily="18" charset="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789B5C8-C67A-4482-85A0-3AF3F5AEB214}" type="slidenum">
              <a:rPr lang="de-DE" smtClean="0"/>
              <a:pPr>
                <a:defRPr/>
              </a:pPr>
              <a:t>26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C960F5-D4DC-46F4-B11C-771A2F7C602D}" type="slidenum">
              <a:rPr lang="en-US"/>
              <a:pPr/>
              <a:t>28</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Difference between data and information</a:t>
            </a:r>
          </a:p>
          <a:p>
            <a:r>
              <a:rPr lang="en-US" dirty="0" smtClean="0"/>
              <a:t>Importance of being actionable </a:t>
            </a:r>
          </a:p>
          <a:p>
            <a:endParaRPr lang="en-US" dirty="0" smtClean="0"/>
          </a:p>
        </p:txBody>
      </p:sp>
      <p:sp>
        <p:nvSpPr>
          <p:cNvPr id="4" name="Slide Number Placeholder 3"/>
          <p:cNvSpPr>
            <a:spLocks noGrp="1"/>
          </p:cNvSpPr>
          <p:nvPr>
            <p:ph type="sldNum" sz="quarter" idx="10"/>
          </p:nvPr>
        </p:nvSpPr>
        <p:spPr/>
        <p:txBody>
          <a:bodyPr/>
          <a:lstStyle/>
          <a:p>
            <a:pPr>
              <a:defRPr/>
            </a:pPr>
            <a:fld id="{A789B5C8-C67A-4482-85A0-3AF3F5AEB214}" type="slidenum">
              <a:rPr lang="de-DE" smtClean="0"/>
              <a:pPr>
                <a:defRPr/>
              </a:pPr>
              <a:t>33</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miter lim="800000"/>
            <a:headEnd/>
            <a:tailEnd/>
          </a:ln>
        </p:spPr>
        <p:txBody>
          <a:bodyPr/>
          <a:lstStyle/>
          <a:p>
            <a:fld id="{2CA3305E-797F-4E3F-93C9-C94B5AD7E063}" type="slidenum">
              <a:rPr lang="de-DE" smtClean="0">
                <a:ea typeface="ＭＳ Ｐゴシック" pitchFamily="34" charset="-128"/>
              </a:rPr>
              <a:pPr/>
              <a:t>34</a:t>
            </a:fld>
            <a:endParaRPr lang="de-DE" smtClean="0">
              <a:ea typeface="ＭＳ Ｐゴシック" pitchFamily="34" charset="-128"/>
            </a:endParaRPr>
          </a:p>
        </p:txBody>
      </p:sp>
      <p:sp>
        <p:nvSpPr>
          <p:cNvPr id="77827" name="Rectangle 2"/>
          <p:cNvSpPr>
            <a:spLocks noGrp="1" noRot="1" noChangeAspect="1" noChangeArrowheads="1" noTextEdit="1"/>
          </p:cNvSpPr>
          <p:nvPr>
            <p:ph type="sldImg"/>
          </p:nvPr>
        </p:nvSpPr>
        <p:spPr>
          <a:xfrm>
            <a:off x="1204913" y="704850"/>
            <a:ext cx="4694237" cy="3521075"/>
          </a:xfrm>
          <a:ln/>
        </p:spPr>
      </p:sp>
      <p:sp>
        <p:nvSpPr>
          <p:cNvPr id="77828" name="Rectangle 3"/>
          <p:cNvSpPr>
            <a:spLocks noGrp="1" noChangeArrowheads="1"/>
          </p:cNvSpPr>
          <p:nvPr>
            <p:ph type="body" idx="1"/>
          </p:nvPr>
        </p:nvSpPr>
        <p:spPr>
          <a:xfrm>
            <a:off x="946997" y="4459526"/>
            <a:ext cx="5208482" cy="4224814"/>
          </a:xfrm>
          <a:noFill/>
        </p:spPr>
        <p:txBody>
          <a:bodyPr/>
          <a:lstStyle/>
          <a:p>
            <a:pPr eaLnBrk="1" hangingPunct="1"/>
            <a:endParaRPr lang="en-US" noProof="1"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pPr marL="341908" lvl="1" indent="-341908"/>
            <a:endParaRPr lang="en-US" u="sng" dirty="0" smtClean="0">
              <a:latin typeface="Times New Roman" pitchFamily="18" charset="0"/>
              <a:ea typeface="ＭＳ Ｐゴシック" pitchFamily="34" charset="-128"/>
            </a:endParaRPr>
          </a:p>
        </p:txBody>
      </p:sp>
      <p:sp>
        <p:nvSpPr>
          <p:cNvPr id="67588" name="Slide Number Placeholder 3"/>
          <p:cNvSpPr>
            <a:spLocks noGrp="1"/>
          </p:cNvSpPr>
          <p:nvPr>
            <p:ph type="sldNum" sz="quarter" idx="5"/>
          </p:nvPr>
        </p:nvSpPr>
        <p:spPr>
          <a:noFill/>
          <a:ln>
            <a:miter lim="800000"/>
            <a:headEnd/>
            <a:tailEnd/>
          </a:ln>
        </p:spPr>
        <p:txBody>
          <a:bodyPr/>
          <a:lstStyle/>
          <a:p>
            <a:fld id="{CD27409C-A549-4F5B-8CDF-89ED8943A0E0}" type="slidenum">
              <a:rPr lang="en-US" smtClean="0">
                <a:latin typeface="Times New Roman" pitchFamily="18" charset="0"/>
                <a:ea typeface="ＭＳ Ｐゴシック" pitchFamily="34" charset="-128"/>
              </a:rPr>
              <a:pPr/>
              <a:t>2</a:t>
            </a:fld>
            <a:endParaRPr lang="en-US" dirty="0" smtClean="0">
              <a:latin typeface="Times New Roman" pitchFamily="18"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lvl="1" indent="0" algn="l" defTabSz="914400" rtl="0" eaLnBrk="1" fontAlgn="base" latinLnBrk="0" hangingPunct="1">
              <a:lnSpc>
                <a:spcPct val="100000"/>
              </a:lnSpc>
              <a:spcBef>
                <a:spcPct val="0"/>
              </a:spcBef>
              <a:spcAft>
                <a:spcPct val="0"/>
              </a:spcAft>
              <a:buClrTx/>
              <a:buSzTx/>
              <a:tabLst/>
            </a:pPr>
            <a:r>
              <a:rPr kumimoji="0" lang="en-US" sz="1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when data disaggregated,</a:t>
            </a:r>
            <a:r>
              <a:rPr kumimoji="0" lang="en-US" sz="1800" b="0" i="0" u="none" strike="noStrike" cap="none" normalizeH="0" dirty="0" smtClean="0">
                <a:ln>
                  <a:noFill/>
                </a:ln>
                <a:solidFill>
                  <a:schemeClr val="tx1"/>
                </a:solidFill>
                <a:effectLst/>
                <a:latin typeface="Arial" pitchFamily="34" charset="0"/>
                <a:ea typeface="Calibri" pitchFamily="34" charset="0"/>
                <a:cs typeface="Arial" pitchFamily="34" charset="0"/>
              </a:rPr>
              <a:t> what did they see and</a:t>
            </a:r>
            <a:r>
              <a:rPr kumimoji="0" lang="en-US" sz="1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800" b="0" i="0" u="none" strike="noStrike" cap="none" normalizeH="0" dirty="0" smtClean="0">
                <a:ln>
                  <a:noFill/>
                </a:ln>
                <a:solidFill>
                  <a:schemeClr val="tx1"/>
                </a:solidFill>
                <a:effectLst/>
                <a:latin typeface="Arial" pitchFamily="34" charset="0"/>
                <a:ea typeface="Calibri" pitchFamily="34" charset="0"/>
                <a:cs typeface="Arial" pitchFamily="34" charset="0"/>
              </a:rPr>
              <a:t> how did it impact their understanding of issues?</a:t>
            </a:r>
          </a:p>
          <a:p>
            <a:endParaRPr lang="en-US" dirty="0"/>
          </a:p>
        </p:txBody>
      </p:sp>
      <p:sp>
        <p:nvSpPr>
          <p:cNvPr id="4" name="Slide Number Placeholder 3"/>
          <p:cNvSpPr>
            <a:spLocks noGrp="1"/>
          </p:cNvSpPr>
          <p:nvPr>
            <p:ph type="sldNum" sz="quarter" idx="10"/>
          </p:nvPr>
        </p:nvSpPr>
        <p:spPr/>
        <p:txBody>
          <a:bodyPr/>
          <a:lstStyle/>
          <a:p>
            <a:pPr>
              <a:defRPr/>
            </a:pPr>
            <a:fld id="{A789B5C8-C67A-4482-85A0-3AF3F5AEB214}" type="slidenum">
              <a:rPr lang="de-DE" smtClean="0"/>
              <a:pPr>
                <a:defRPr/>
              </a:pPr>
              <a:t>35</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fld id="{4D5D2BCC-3064-49B4-9CEF-34F8BFD46A5F}" type="slidenum">
              <a:rPr lang="de-DE" smtClean="0"/>
              <a:pPr/>
              <a:t>37</a:t>
            </a:fld>
            <a:endParaRPr lang="de-DE" smtClean="0"/>
          </a:p>
        </p:txBody>
      </p:sp>
      <p:sp>
        <p:nvSpPr>
          <p:cNvPr id="115715" name="Rectangle 2"/>
          <p:cNvSpPr>
            <a:spLocks noGrp="1" noRot="1" noChangeAspect="1" noChangeArrowheads="1" noTextEdit="1"/>
          </p:cNvSpPr>
          <p:nvPr>
            <p:ph type="sldImg"/>
          </p:nvPr>
        </p:nvSpPr>
        <p:spPr>
          <a:xfrm>
            <a:off x="1204913" y="704850"/>
            <a:ext cx="4694237" cy="3522663"/>
          </a:xfrm>
          <a:ln/>
        </p:spPr>
      </p:sp>
      <p:sp>
        <p:nvSpPr>
          <p:cNvPr id="115716" name="Rectangle 3"/>
          <p:cNvSpPr>
            <a:spLocks noGrp="1" noChangeArrowheads="1"/>
          </p:cNvSpPr>
          <p:nvPr>
            <p:ph type="body" idx="1"/>
          </p:nvPr>
        </p:nvSpPr>
        <p:spPr>
          <a:xfrm>
            <a:off x="946380" y="4459837"/>
            <a:ext cx="5209715" cy="4223882"/>
          </a:xfrm>
          <a:noFill/>
        </p:spPr>
        <p:txBody>
          <a:bodyPr/>
          <a:lstStyle/>
          <a:p>
            <a:pPr eaLnBrk="1" hangingPunct="1"/>
            <a:endParaRPr lang="en-US" noProof="1" smtClean="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a:ln/>
        </p:spPr>
      </p:sp>
      <p:sp>
        <p:nvSpPr>
          <p:cNvPr id="56323" name="Rectangle 3"/>
          <p:cNvSpPr>
            <a:spLocks noGrp="1"/>
          </p:cNvSpPr>
          <p:nvPr>
            <p:ph type="body" idx="1"/>
          </p:nvPr>
        </p:nvSpPr>
        <p:spPr>
          <a:noFill/>
        </p:spPr>
        <p:txBody>
          <a:bodyPr/>
          <a:lstStyle/>
          <a:p>
            <a:endParaRPr lang="en-US" smtClean="0">
              <a:latin typeface="Times New Roman" pitchFamily="18" charset="0"/>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Tie</a:t>
            </a:r>
            <a:r>
              <a:rPr lang="en-US" baseline="0" dirty="0" smtClean="0"/>
              <a:t> back to slide where say data is key…</a:t>
            </a:r>
            <a:endParaRPr lang="en-US" dirty="0"/>
          </a:p>
        </p:txBody>
      </p:sp>
      <p:sp>
        <p:nvSpPr>
          <p:cNvPr id="4" name="Slide Number Placeholder 3"/>
          <p:cNvSpPr>
            <a:spLocks noGrp="1"/>
          </p:cNvSpPr>
          <p:nvPr>
            <p:ph type="sldNum" sz="quarter" idx="10"/>
          </p:nvPr>
        </p:nvSpPr>
        <p:spPr/>
        <p:txBody>
          <a:bodyPr/>
          <a:lstStyle/>
          <a:p>
            <a:pPr>
              <a:defRPr/>
            </a:pPr>
            <a:fld id="{A789B5C8-C67A-4482-85A0-3AF3F5AEB214}" type="slidenum">
              <a:rPr lang="de-DE" smtClean="0"/>
              <a:pPr>
                <a:defRPr/>
              </a:pPr>
              <a:t>39</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5285C2-C042-49AF-BC9C-9DBC39E764AE}" type="slidenum">
              <a:rPr lang="en-US">
                <a:cs typeface="Arial" pitchFamily="34" charset="0"/>
              </a:rPr>
              <a:pPr fontAlgn="base">
                <a:spcBef>
                  <a:spcPct val="0"/>
                </a:spcBef>
                <a:spcAft>
                  <a:spcPct val="0"/>
                </a:spcAft>
              </a:pPr>
              <a:t>40</a:t>
            </a:fld>
            <a:endParaRPr lang="en-US">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4FE815-6840-456F-9F07-3DBDC9A7564B}" type="slidenum">
              <a:rPr lang="en-US"/>
              <a:pPr/>
              <a:t>41</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xfrm>
            <a:off x="947428" y="4459847"/>
            <a:ext cx="5207622" cy="4223851"/>
          </a:xfrm>
        </p:spPr>
        <p:txBody>
          <a:bodyPr lIns="92657" tIns="46328" rIns="92657" bIns="46328"/>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4FE815-6840-456F-9F07-3DBDC9A7564B}" type="slidenum">
              <a:rPr lang="en-US"/>
              <a:pPr/>
              <a:t>42</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xfrm>
            <a:off x="947428" y="4459847"/>
            <a:ext cx="5207622" cy="4223851"/>
          </a:xfrm>
        </p:spPr>
        <p:txBody>
          <a:bodyPr lIns="92657" tIns="46328" rIns="92657" bIns="46328"/>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4FE815-6840-456F-9F07-3DBDC9A7564B}" type="slidenum">
              <a:rPr lang="en-US"/>
              <a:pPr/>
              <a:t>43</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xfrm>
            <a:off x="947428" y="4459847"/>
            <a:ext cx="5207622" cy="4223851"/>
          </a:xfrm>
        </p:spPr>
        <p:txBody>
          <a:bodyPr lIns="92657" tIns="46328" rIns="92657" bIns="46328"/>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4FE815-6840-456F-9F07-3DBDC9A7564B}" type="slidenum">
              <a:rPr lang="en-US"/>
              <a:pPr/>
              <a:t>44</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xfrm>
            <a:off x="947428" y="4459847"/>
            <a:ext cx="5207622" cy="4223851"/>
          </a:xfrm>
        </p:spPr>
        <p:txBody>
          <a:bodyPr lIns="92657" tIns="46328" rIns="92657" bIns="46328"/>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4FE815-6840-456F-9F07-3DBDC9A7564B}" type="slidenum">
              <a:rPr lang="en-US"/>
              <a:pPr/>
              <a:t>45</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xfrm>
            <a:off x="947428" y="4459847"/>
            <a:ext cx="5207622" cy="4223851"/>
          </a:xfrm>
        </p:spPr>
        <p:txBody>
          <a:bodyPr lIns="92657" tIns="46328" rIns="92657" bIns="46328"/>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endParaRPr lang="en-US" dirty="0" smtClean="0">
              <a:latin typeface="Times New Roman" pitchFamily="18" charset="0"/>
              <a:ea typeface="ＭＳ Ｐゴシック" pitchFamily="34" charset="-128"/>
            </a:endParaRPr>
          </a:p>
        </p:txBody>
      </p:sp>
      <p:sp>
        <p:nvSpPr>
          <p:cNvPr id="68612" name="Slide Number Placeholder 3"/>
          <p:cNvSpPr>
            <a:spLocks noGrp="1"/>
          </p:cNvSpPr>
          <p:nvPr>
            <p:ph type="sldNum" sz="quarter" idx="5"/>
          </p:nvPr>
        </p:nvSpPr>
        <p:spPr>
          <a:noFill/>
          <a:ln>
            <a:miter lim="800000"/>
            <a:headEnd/>
            <a:tailEnd/>
          </a:ln>
        </p:spPr>
        <p:txBody>
          <a:bodyPr/>
          <a:lstStyle/>
          <a:p>
            <a:fld id="{F51A4C8B-D160-4496-AEB6-7A26B3390283}" type="slidenum">
              <a:rPr lang="de-DE" smtClean="0">
                <a:latin typeface="Times New Roman" pitchFamily="18" charset="0"/>
                <a:ea typeface="ＭＳ Ｐゴシック" pitchFamily="34" charset="-128"/>
              </a:rPr>
              <a:pPr/>
              <a:t>3</a:t>
            </a:fld>
            <a:endParaRPr lang="de-DE" smtClean="0">
              <a:latin typeface="Times New Roman" pitchFamily="18"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fld id="{4D5D2BCC-3064-49B4-9CEF-34F8BFD46A5F}" type="slidenum">
              <a:rPr lang="de-DE" smtClean="0"/>
              <a:pPr/>
              <a:t>47</a:t>
            </a:fld>
            <a:endParaRPr lang="de-DE" smtClean="0"/>
          </a:p>
        </p:txBody>
      </p:sp>
      <p:sp>
        <p:nvSpPr>
          <p:cNvPr id="115715" name="Rectangle 2"/>
          <p:cNvSpPr>
            <a:spLocks noGrp="1" noRot="1" noChangeAspect="1" noChangeArrowheads="1" noTextEdit="1"/>
          </p:cNvSpPr>
          <p:nvPr>
            <p:ph type="sldImg"/>
          </p:nvPr>
        </p:nvSpPr>
        <p:spPr>
          <a:xfrm>
            <a:off x="1204913" y="704850"/>
            <a:ext cx="4694237" cy="3522663"/>
          </a:xfrm>
          <a:ln/>
        </p:spPr>
      </p:sp>
      <p:sp>
        <p:nvSpPr>
          <p:cNvPr id="115716" name="Rectangle 3"/>
          <p:cNvSpPr>
            <a:spLocks noGrp="1" noChangeArrowheads="1"/>
          </p:cNvSpPr>
          <p:nvPr>
            <p:ph type="body" idx="1"/>
          </p:nvPr>
        </p:nvSpPr>
        <p:spPr>
          <a:xfrm>
            <a:off x="946380" y="4459837"/>
            <a:ext cx="5209715" cy="4223882"/>
          </a:xfrm>
          <a:noFill/>
        </p:spPr>
        <p:txBody>
          <a:bodyPr/>
          <a:lstStyle/>
          <a:p>
            <a:pPr eaLnBrk="1" hangingPunct="1"/>
            <a:endParaRPr lang="en-US" noProof="1" smtClean="0">
              <a:ea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a:ln/>
        </p:spPr>
      </p:sp>
      <p:sp>
        <p:nvSpPr>
          <p:cNvPr id="56323" name="Rectangle 3"/>
          <p:cNvSpPr>
            <a:spLocks noGrp="1"/>
          </p:cNvSpPr>
          <p:nvPr>
            <p:ph type="body" idx="1"/>
          </p:nvPr>
        </p:nvSpPr>
        <p:spPr>
          <a:noFill/>
        </p:spPr>
        <p:txBody>
          <a:bodyPr/>
          <a:lstStyle/>
          <a:p>
            <a:endParaRPr lang="en-US" smtClean="0">
              <a:latin typeface="Times New Roman" pitchFamily="18" charset="0"/>
              <a:ea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make the box black</a:t>
            </a:r>
            <a:endParaRPr lang="en-US" dirty="0"/>
          </a:p>
        </p:txBody>
      </p:sp>
      <p:sp>
        <p:nvSpPr>
          <p:cNvPr id="4" name="Slide Number Placeholder 3"/>
          <p:cNvSpPr>
            <a:spLocks noGrp="1"/>
          </p:cNvSpPr>
          <p:nvPr>
            <p:ph type="sldNum" sz="quarter" idx="10"/>
          </p:nvPr>
        </p:nvSpPr>
        <p:spPr/>
        <p:txBody>
          <a:bodyPr/>
          <a:lstStyle/>
          <a:p>
            <a:pPr>
              <a:defRPr/>
            </a:pPr>
            <a:fld id="{A789B5C8-C67A-4482-85A0-3AF3F5AEB214}" type="slidenum">
              <a:rPr lang="de-DE" smtClean="0"/>
              <a:pPr>
                <a:defRPr/>
              </a:pPr>
              <a:t>57</a:t>
            </a:fld>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AF6EA5-F6A1-4F98-A5E9-D1E8C8244717}" type="slidenum">
              <a:rPr lang="en-US"/>
              <a:pPr/>
              <a:t>60</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dirty="0"/>
              <a:t>Weekly marijuana use</a:t>
            </a:r>
            <a:r>
              <a:rPr lang="en-US" dirty="0" smtClean="0"/>
              <a:t>.  </a:t>
            </a:r>
            <a:r>
              <a:rPr lang="en-US" b="1" dirty="0" smtClean="0">
                <a:solidFill>
                  <a:srgbClr val="FF0000"/>
                </a:solidFill>
              </a:rPr>
              <a:t>WILL LOOK FOR MORE RECENT STUDY.</a:t>
            </a:r>
            <a:endParaRPr lang="en-US" b="1" dirty="0">
              <a:solidFill>
                <a:srgbClr val="FF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869CB9-2250-4971-A6B1-6DB20F9A8FBE}" type="slidenum">
              <a:rPr lang="en-US"/>
              <a:pPr/>
              <a:t>63</a:t>
            </a:fld>
            <a:endParaRPr lang="en-US"/>
          </a:p>
        </p:txBody>
      </p:sp>
      <p:sp>
        <p:nvSpPr>
          <p:cNvPr id="192514" name="Rectangle 2"/>
          <p:cNvSpPr>
            <a:spLocks noGrp="1" noRot="1" noChangeAspect="1" noChangeArrowheads="1" noTextEdit="1"/>
          </p:cNvSpPr>
          <p:nvPr>
            <p:ph type="sldImg"/>
          </p:nvPr>
        </p:nvSpPr>
        <p:spPr>
          <a:xfrm>
            <a:off x="1160463" y="693738"/>
            <a:ext cx="4733925" cy="3551237"/>
          </a:xfrm>
          <a:ln/>
        </p:spPr>
      </p:sp>
      <p:sp>
        <p:nvSpPr>
          <p:cNvPr id="192515" name="Rectangle 3"/>
          <p:cNvSpPr>
            <a:spLocks noGrp="1" noChangeArrowheads="1"/>
          </p:cNvSpPr>
          <p:nvPr>
            <p:ph type="body" idx="1"/>
          </p:nvPr>
        </p:nvSpPr>
        <p:spPr>
          <a:xfrm>
            <a:off x="930556" y="4475825"/>
            <a:ext cx="5190397" cy="4244373"/>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fld id="{4D5D2BCC-3064-49B4-9CEF-34F8BFD46A5F}" type="slidenum">
              <a:rPr lang="de-DE" smtClean="0"/>
              <a:pPr/>
              <a:t>66</a:t>
            </a:fld>
            <a:endParaRPr lang="de-DE" smtClean="0"/>
          </a:p>
        </p:txBody>
      </p:sp>
      <p:sp>
        <p:nvSpPr>
          <p:cNvPr id="115715" name="Rectangle 2"/>
          <p:cNvSpPr>
            <a:spLocks noGrp="1" noRot="1" noChangeAspect="1" noChangeArrowheads="1" noTextEdit="1"/>
          </p:cNvSpPr>
          <p:nvPr>
            <p:ph type="sldImg"/>
          </p:nvPr>
        </p:nvSpPr>
        <p:spPr>
          <a:xfrm>
            <a:off x="1204913" y="704850"/>
            <a:ext cx="4694237" cy="3522663"/>
          </a:xfrm>
          <a:ln/>
        </p:spPr>
      </p:sp>
      <p:sp>
        <p:nvSpPr>
          <p:cNvPr id="115716" name="Rectangle 3"/>
          <p:cNvSpPr>
            <a:spLocks noGrp="1" noChangeArrowheads="1"/>
          </p:cNvSpPr>
          <p:nvPr>
            <p:ph type="body" idx="1"/>
          </p:nvPr>
        </p:nvSpPr>
        <p:spPr>
          <a:xfrm>
            <a:off x="946380" y="4459837"/>
            <a:ext cx="5209715" cy="4223882"/>
          </a:xfrm>
          <a:noFill/>
        </p:spPr>
        <p:txBody>
          <a:bodyPr/>
          <a:lstStyle/>
          <a:p>
            <a:pPr eaLnBrk="1" hangingPunct="1"/>
            <a:endParaRPr lang="en-US" noProof="1" smtClean="0">
              <a:ea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543644F-39F9-4AAE-8C12-E69FDA8B818F}" type="slidenum">
              <a:rPr lang="en-US" smtClean="0"/>
              <a:pPr>
                <a:defRPr/>
              </a:pPr>
              <a:t>67</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a:ln/>
        </p:spPr>
      </p:sp>
      <p:sp>
        <p:nvSpPr>
          <p:cNvPr id="110595" name="Rectangle 3"/>
          <p:cNvSpPr>
            <a:spLocks noGrp="1"/>
          </p:cNvSpPr>
          <p:nvPr>
            <p:ph type="body" idx="1"/>
          </p:nvPr>
        </p:nvSpPr>
        <p:spPr>
          <a:noFill/>
        </p:spPr>
        <p:txBody>
          <a:bodyP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endParaRPr lang="en-US" dirty="0" smtClean="0">
              <a:latin typeface="Times New Roman" pitchFamily="18" charset="0"/>
              <a:ea typeface="ＭＳ Ｐゴシック" pitchFamily="34" charset="-128"/>
            </a:endParaRPr>
          </a:p>
        </p:txBody>
      </p:sp>
      <p:sp>
        <p:nvSpPr>
          <p:cNvPr id="69636" name="Slide Number Placeholder 3"/>
          <p:cNvSpPr>
            <a:spLocks noGrp="1"/>
          </p:cNvSpPr>
          <p:nvPr>
            <p:ph type="sldNum" sz="quarter" idx="5"/>
          </p:nvPr>
        </p:nvSpPr>
        <p:spPr>
          <a:noFill/>
          <a:ln>
            <a:miter lim="800000"/>
            <a:headEnd/>
            <a:tailEnd/>
          </a:ln>
        </p:spPr>
        <p:txBody>
          <a:bodyPr/>
          <a:lstStyle/>
          <a:p>
            <a:fld id="{561B2462-A227-40A1-8705-17EEA3EE27F7}" type="slidenum">
              <a:rPr lang="de-DE" smtClean="0">
                <a:latin typeface="Times New Roman" pitchFamily="18" charset="0"/>
                <a:ea typeface="ＭＳ Ｐゴシック" pitchFamily="34" charset="-128"/>
              </a:rPr>
              <a:pPr/>
              <a:t>4</a:t>
            </a:fld>
            <a:endParaRPr lang="de-DE" smtClean="0">
              <a:latin typeface="Times New Roman" pitchFamily="18"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a:ln/>
        </p:spPr>
      </p:sp>
      <p:sp>
        <p:nvSpPr>
          <p:cNvPr id="63491" name="Rectangle 3"/>
          <p:cNvSpPr>
            <a:spLocks noGrp="1"/>
          </p:cNvSpPr>
          <p:nvPr>
            <p:ph type="body" idx="1"/>
          </p:nvPr>
        </p:nvSpPr>
        <p:spPr>
          <a:noFill/>
        </p:spPr>
        <p:txBody>
          <a:bodyPr/>
          <a:lstStyle/>
          <a:p>
            <a:pPr>
              <a:spcBef>
                <a:spcPct val="0"/>
              </a:spcBef>
            </a:pPr>
            <a:r>
              <a:rPr lang="en-US" dirty="0" smtClean="0">
                <a:latin typeface="Times New Roman" pitchFamily="18" charset="0"/>
                <a:ea typeface="ＭＳ Ｐゴシック" pitchFamily="34" charset="-128"/>
              </a:rPr>
              <a:t>As participants respond, discuss how material today will relate to the various audiences identified here. Characterize pattern as people answer polling question.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Number Placeholder 7"/>
          <p:cNvSpPr>
            <a:spLocks noGrp="1" noChangeArrowheads="1"/>
          </p:cNvSpPr>
          <p:nvPr>
            <p:ph type="sldNum" sz="quarter" idx="5"/>
          </p:nvPr>
        </p:nvSpPr>
        <p:spPr>
          <a:noFill/>
          <a:ln>
            <a:miter lim="800000"/>
            <a:headEnd/>
            <a:tailEnd/>
          </a:ln>
        </p:spPr>
        <p:txBody>
          <a:bodyPr/>
          <a:lstStyle/>
          <a:p>
            <a:fld id="{59C3229D-F3AE-478B-AD89-17B7C031D540}" type="slidenum">
              <a:rPr lang="de-DE" smtClean="0"/>
              <a:pPr/>
              <a:t>8</a:t>
            </a:fld>
            <a:endParaRPr lang="de-DE" smtClean="0"/>
          </a:p>
        </p:txBody>
      </p:sp>
      <p:sp>
        <p:nvSpPr>
          <p:cNvPr id="54275" name="Rectangle 7"/>
          <p:cNvSpPr txBox="1">
            <a:spLocks noGrp="1" noChangeArrowheads="1"/>
          </p:cNvSpPr>
          <p:nvPr/>
        </p:nvSpPr>
        <p:spPr bwMode="auto">
          <a:xfrm>
            <a:off x="4025969" y="8922777"/>
            <a:ext cx="3076506" cy="465698"/>
          </a:xfrm>
          <a:prstGeom prst="rect">
            <a:avLst/>
          </a:prstGeom>
          <a:noFill/>
          <a:ln w="9525">
            <a:noFill/>
            <a:miter lim="800000"/>
            <a:headEnd/>
            <a:tailEnd/>
          </a:ln>
        </p:spPr>
        <p:txBody>
          <a:bodyPr lIns="97712" tIns="48860" rIns="97712" bIns="48860" anchor="b"/>
          <a:lstStyle/>
          <a:p>
            <a:pPr algn="r" defTabSz="976470"/>
            <a:fld id="{1280A1AA-3297-4FA1-89BA-B10B5FCF2BA0}" type="slidenum">
              <a:rPr lang="en-GB" sz="1400"/>
              <a:pPr algn="r" defTabSz="976470"/>
              <a:t>8</a:t>
            </a:fld>
            <a:endParaRPr lang="en-GB" sz="1400" dirty="0"/>
          </a:p>
        </p:txBody>
      </p:sp>
      <p:sp>
        <p:nvSpPr>
          <p:cNvPr id="54276" name="Rectangle 2"/>
          <p:cNvSpPr>
            <a:spLocks noGrp="1" noRot="1" noChangeAspect="1" noChangeArrowheads="1" noTextEdit="1"/>
          </p:cNvSpPr>
          <p:nvPr>
            <p:ph type="sldImg"/>
          </p:nvPr>
        </p:nvSpPr>
        <p:spPr>
          <a:xfrm>
            <a:off x="1204913" y="704850"/>
            <a:ext cx="4694237" cy="3522663"/>
          </a:xfrm>
          <a:ln/>
        </p:spPr>
      </p:sp>
      <p:sp>
        <p:nvSpPr>
          <p:cNvPr id="54277" name="Rectangle 3"/>
          <p:cNvSpPr>
            <a:spLocks noGrp="1" noChangeArrowheads="1"/>
          </p:cNvSpPr>
          <p:nvPr>
            <p:ph type="body" idx="1"/>
          </p:nvPr>
        </p:nvSpPr>
        <p:spPr>
          <a:xfrm>
            <a:off x="946380" y="4459837"/>
            <a:ext cx="5209715" cy="4223882"/>
          </a:xfrm>
          <a:noFill/>
        </p:spPr>
        <p:txBody>
          <a:bodyPr lIns="97712" tIns="48860" rIns="97712" bIns="48860"/>
          <a:lstStyle/>
          <a:p>
            <a:pPr eaLnBrk="1" hangingPunct="1"/>
            <a:endParaRPr lang="de-DE" smtClean="0">
              <a:latin typeface="Times New Roman" pitchFamily="18"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5386D9E7-B65C-404C-8D77-2FB0E62A1551}" type="slidenum">
              <a:rPr lang="de-DE" smtClean="0"/>
              <a:pPr/>
              <a:t>9</a:t>
            </a:fld>
            <a:endParaRPr lang="de-DE" smtClean="0"/>
          </a:p>
        </p:txBody>
      </p:sp>
      <p:sp>
        <p:nvSpPr>
          <p:cNvPr id="55299" name="Rectangle 2"/>
          <p:cNvSpPr>
            <a:spLocks noGrp="1" noRot="1" noChangeAspect="1" noChangeArrowheads="1" noTextEdit="1"/>
          </p:cNvSpPr>
          <p:nvPr>
            <p:ph type="sldImg"/>
          </p:nvPr>
        </p:nvSpPr>
        <p:spPr>
          <a:xfrm>
            <a:off x="1204913" y="704850"/>
            <a:ext cx="4694237" cy="3522663"/>
          </a:xfrm>
          <a:ln/>
        </p:spPr>
      </p:sp>
      <p:sp>
        <p:nvSpPr>
          <p:cNvPr id="55300" name="Rectangle 3"/>
          <p:cNvSpPr>
            <a:spLocks noGrp="1" noChangeArrowheads="1"/>
          </p:cNvSpPr>
          <p:nvPr>
            <p:ph type="body" idx="1"/>
          </p:nvPr>
        </p:nvSpPr>
        <p:spPr>
          <a:xfrm>
            <a:off x="946380" y="4459837"/>
            <a:ext cx="5209715" cy="4223882"/>
          </a:xfrm>
          <a:noFill/>
        </p:spPr>
        <p:txBody>
          <a:bodyPr/>
          <a:lstStyle/>
          <a:p>
            <a:pPr eaLnBrk="1" hangingPunct="1"/>
            <a:endParaRPr lang="de-DE" smtClean="0">
              <a:latin typeface="Times New Roman" pitchFamily="18"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a:ln/>
        </p:spPr>
      </p:sp>
      <p:sp>
        <p:nvSpPr>
          <p:cNvPr id="56323" name="Rectangle 3"/>
          <p:cNvSpPr>
            <a:spLocks noGrp="1"/>
          </p:cNvSpPr>
          <p:nvPr>
            <p:ph type="body" idx="1"/>
          </p:nvPr>
        </p:nvSpPr>
        <p:spPr>
          <a:noFill/>
        </p:spPr>
        <p:txBody>
          <a:bodyPr/>
          <a:lstStyle/>
          <a:p>
            <a:endParaRPr lang="en-US" smtClean="0">
              <a:latin typeface="Times New Roman" pitchFamily="18" charset="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t>
            </a:r>
            <a:r>
              <a:rPr lang="en-US" dirty="0" err="1" smtClean="0"/>
              <a:t>ppt</a:t>
            </a:r>
            <a:r>
              <a:rPr lang="en-US" dirty="0" smtClean="0"/>
              <a:t> is addressing steps 1-3</a:t>
            </a:r>
            <a:endParaRPr lang="en-US" dirty="0"/>
          </a:p>
        </p:txBody>
      </p:sp>
      <p:sp>
        <p:nvSpPr>
          <p:cNvPr id="4" name="Slide Number Placeholder 3"/>
          <p:cNvSpPr>
            <a:spLocks noGrp="1"/>
          </p:cNvSpPr>
          <p:nvPr>
            <p:ph type="sldNum" sz="quarter" idx="10"/>
          </p:nvPr>
        </p:nvSpPr>
        <p:spPr/>
        <p:txBody>
          <a:bodyPr/>
          <a:lstStyle/>
          <a:p>
            <a:pPr>
              <a:defRPr/>
            </a:pPr>
            <a:fld id="{A789B5C8-C67A-4482-85A0-3AF3F5AEB214}" type="slidenum">
              <a:rPr lang="de-DE" smtClean="0"/>
              <a:pPr>
                <a:defRPr/>
              </a:pPr>
              <a:t>14</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SSSTA-logo.png"/>
          <p:cNvPicPr>
            <a:picLocks noChangeAspect="1"/>
          </p:cNvPicPr>
          <p:nvPr userDrawn="1"/>
        </p:nvPicPr>
        <p:blipFill>
          <a:blip r:embed="rId3"/>
          <a:srcRect/>
          <a:stretch>
            <a:fillRect/>
          </a:stretch>
        </p:blipFill>
        <p:spPr bwMode="auto">
          <a:xfrm>
            <a:off x="6700838" y="6173788"/>
            <a:ext cx="2138362" cy="581025"/>
          </a:xfrm>
          <a:prstGeom prst="rect">
            <a:avLst/>
          </a:prstGeom>
          <a:noFill/>
          <a:ln w="9525">
            <a:noFill/>
            <a:miter lim="800000"/>
            <a:headEnd/>
            <a:tailEnd/>
          </a:ln>
        </p:spPr>
      </p:pic>
      <p:sp>
        <p:nvSpPr>
          <p:cNvPr id="12292" name="Rectangle 7"/>
          <p:cNvSpPr>
            <a:spLocks noGrp="1" noChangeArrowheads="1"/>
          </p:cNvSpPr>
          <p:nvPr>
            <p:ph type="ctrTitle"/>
          </p:nvPr>
        </p:nvSpPr>
        <p:spPr>
          <a:xfrm>
            <a:off x="863600" y="566116"/>
            <a:ext cx="7485063" cy="960438"/>
          </a:xfrm>
        </p:spPr>
        <p:txBody>
          <a:bodyPr anchor="t"/>
          <a:lstStyle>
            <a:lvl1pPr>
              <a:defRPr sz="3200">
                <a:solidFill>
                  <a:schemeClr val="bg1"/>
                </a:solidFill>
              </a:defRPr>
            </a:lvl1pPr>
          </a:lstStyle>
          <a:p>
            <a:pPr lvl="0"/>
            <a:r>
              <a:rPr lang="de-DE" noProof="0" dirty="0" smtClean="0"/>
              <a:t>Titelmasterformat durch Klicken bearbeiten</a:t>
            </a:r>
          </a:p>
        </p:txBody>
      </p:sp>
      <p:sp>
        <p:nvSpPr>
          <p:cNvPr id="12293" name="Rectangle 12"/>
          <p:cNvSpPr>
            <a:spLocks noGrp="1" noChangeArrowheads="1"/>
          </p:cNvSpPr>
          <p:nvPr>
            <p:ph type="subTitle" idx="1"/>
          </p:nvPr>
        </p:nvSpPr>
        <p:spPr>
          <a:xfrm>
            <a:off x="863600" y="1610691"/>
            <a:ext cx="7510463" cy="565150"/>
          </a:xfrm>
        </p:spPr>
        <p:txBody>
          <a:bodyPr/>
          <a:lstStyle>
            <a:lvl1pPr marL="0" indent="0">
              <a:buFont typeface="Wingdings" charset="0"/>
              <a:buNone/>
              <a:defRPr sz="2200" b="0">
                <a:solidFill>
                  <a:schemeClr val="bg1"/>
                </a:solidFill>
              </a:defRPr>
            </a:lvl1pPr>
          </a:lstStyle>
          <a:p>
            <a:pPr lvl="0"/>
            <a:r>
              <a:rPr lang="de-DE" noProof="0" smtClean="0"/>
              <a:t>Formatvorlage des Untertitelmasters durch Klicken bearbeiten</a:t>
            </a:r>
          </a:p>
        </p:txBody>
      </p:sp>
    </p:spTree>
  </p:cSld>
  <p:clrMapOvr>
    <a:masterClrMapping/>
  </p:clrMapOvr>
  <p:transition spd="med">
    <p:fade/>
  </p:transition>
  <p:hf sldNum="0" hdr="0" dt="0"/>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de-DE"/>
              <a:t>Page </a:t>
            </a:r>
            <a:r>
              <a:rPr lang="de-DE">
                <a:sym typeface="Wingdings" charset="2"/>
              </a:rPr>
              <a:t></a:t>
            </a:r>
            <a:r>
              <a:rPr lang="de-DE"/>
              <a:t> </a:t>
            </a:r>
            <a:fld id="{19DFFEFE-593A-4A6F-9559-D8CC546A6781}" type="slidenum">
              <a:rPr lang="de-DE"/>
              <a:pPr>
                <a:defRPr/>
              </a:pPr>
              <a:t>‹#›</a:t>
            </a:fld>
            <a:endParaRPr lang="de-DE"/>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5" y="147638"/>
            <a:ext cx="2130425" cy="5857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4325" y="147638"/>
            <a:ext cx="6242050" cy="5857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de-DE"/>
              <a:t>Page </a:t>
            </a:r>
            <a:r>
              <a:rPr lang="de-DE">
                <a:sym typeface="Wingdings" charset="2"/>
              </a:rPr>
              <a:t></a:t>
            </a:r>
            <a:r>
              <a:rPr lang="de-DE"/>
              <a:t> </a:t>
            </a:r>
            <a:fld id="{EE09EA5D-8406-4DC2-8BDD-9FD002A01F87}" type="slidenum">
              <a:rPr lang="de-DE"/>
              <a:pPr>
                <a:defRPr/>
              </a:pPr>
              <a:t>‹#›</a:t>
            </a:fld>
            <a:endParaRPr lang="de-DE"/>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dirty="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9D822E81-E313-4608-BE3C-062986382120}"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0A21D609-336D-48DE-AA42-F415FA34CFD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41830365-91C0-4077-84D8-7B0AD3F7514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de-DE"/>
              <a:t>Page </a:t>
            </a:r>
            <a:r>
              <a:rPr lang="de-DE">
                <a:sym typeface="Wingdings" charset="2"/>
              </a:rPr>
              <a:t></a:t>
            </a:r>
            <a:r>
              <a:rPr lang="de-DE"/>
              <a:t> </a:t>
            </a:r>
            <a:fld id="{4ADB2EFF-AB18-45E1-8015-18E63318DF44}" type="slidenum">
              <a:rPr lang="de-DE"/>
              <a:pPr>
                <a:defRPr/>
              </a:pPr>
              <a:t>‹#›</a:t>
            </a:fld>
            <a:endParaRPr lang="de-DE"/>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r>
              <a:rPr lang="de-DE"/>
              <a:t>Page </a:t>
            </a:r>
            <a:r>
              <a:rPr lang="de-DE">
                <a:sym typeface="Wingdings" charset="2"/>
              </a:rPr>
              <a:t></a:t>
            </a:r>
            <a:r>
              <a:rPr lang="de-DE"/>
              <a:t> </a:t>
            </a:r>
            <a:fld id="{E1CF9EA0-6C5E-4303-BB3D-E7B052866AF8}" type="slidenum">
              <a:rPr lang="de-DE"/>
              <a:pPr>
                <a:defRPr/>
              </a:pPr>
              <a:t>‹#›</a:t>
            </a:fld>
            <a:endParaRPr lang="de-DE"/>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ftr" sz="quarter" idx="10"/>
          </p:nvPr>
        </p:nvSpPr>
        <p:spPr>
          <a:ln/>
        </p:spPr>
        <p:txBody>
          <a:bodyPr/>
          <a:lstStyle>
            <a:lvl1pPr>
              <a:defRPr/>
            </a:lvl1pPr>
          </a:lstStyle>
          <a:p>
            <a:pPr>
              <a:defRPr/>
            </a:pPr>
            <a:r>
              <a:rPr lang="de-DE"/>
              <a:t>Page </a:t>
            </a:r>
            <a:r>
              <a:rPr lang="de-DE">
                <a:sym typeface="Wingdings" charset="2"/>
              </a:rPr>
              <a:t></a:t>
            </a:r>
            <a:r>
              <a:rPr lang="de-DE"/>
              <a:t> </a:t>
            </a:r>
            <a:fld id="{162013AB-F6BA-4568-8EC6-30D33EB59A42}" type="slidenum">
              <a:rPr lang="de-DE"/>
              <a:pPr>
                <a:defRPr/>
              </a:pPr>
              <a:t>‹#›</a:t>
            </a:fld>
            <a:endParaRPr lang="de-DE"/>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ftr" sz="quarter" idx="10"/>
          </p:nvPr>
        </p:nvSpPr>
        <p:spPr>
          <a:ln/>
        </p:spPr>
        <p:txBody>
          <a:bodyPr/>
          <a:lstStyle>
            <a:lvl1pPr>
              <a:defRPr/>
            </a:lvl1pPr>
          </a:lstStyle>
          <a:p>
            <a:pPr>
              <a:defRPr/>
            </a:pPr>
            <a:r>
              <a:rPr lang="de-DE"/>
              <a:t>Page </a:t>
            </a:r>
            <a:r>
              <a:rPr lang="de-DE">
                <a:sym typeface="Wingdings" charset="2"/>
              </a:rPr>
              <a:t></a:t>
            </a:r>
            <a:r>
              <a:rPr lang="de-DE"/>
              <a:t> </a:t>
            </a:r>
            <a:fld id="{A5196D90-7D98-4ED2-9402-288921D79885}" type="slidenum">
              <a:rPr lang="de-DE"/>
              <a:pPr>
                <a:defRPr/>
              </a:pPr>
              <a:t>‹#›</a:t>
            </a:fld>
            <a:endParaRPr lang="de-DE"/>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ftr" sz="quarter" idx="10"/>
          </p:nvPr>
        </p:nvSpPr>
        <p:spPr>
          <a:ln/>
        </p:spPr>
        <p:txBody>
          <a:bodyPr/>
          <a:lstStyle>
            <a:lvl1pPr>
              <a:defRPr/>
            </a:lvl1pPr>
          </a:lstStyle>
          <a:p>
            <a:pPr>
              <a:defRPr/>
            </a:pPr>
            <a:r>
              <a:rPr lang="de-DE"/>
              <a:t>Page </a:t>
            </a:r>
            <a:r>
              <a:rPr lang="de-DE">
                <a:sym typeface="Wingdings" charset="2"/>
              </a:rPr>
              <a:t></a:t>
            </a:r>
            <a:r>
              <a:rPr lang="de-DE"/>
              <a:t> </a:t>
            </a:r>
            <a:fld id="{0D80D7E2-AD7A-4150-A47C-754AC0828B98}" type="slidenum">
              <a:rPr lang="de-DE"/>
              <a:pPr>
                <a:defRPr/>
              </a:pPr>
              <a:t>‹#›</a:t>
            </a:fld>
            <a:endParaRPr lang="de-DE"/>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de-DE"/>
              <a:t>Page </a:t>
            </a:r>
            <a:r>
              <a:rPr lang="de-DE">
                <a:sym typeface="Wingdings" charset="2"/>
              </a:rPr>
              <a:t></a:t>
            </a:r>
            <a:r>
              <a:rPr lang="de-DE"/>
              <a:t> </a:t>
            </a:r>
            <a:fld id="{23994C9E-74B2-4B73-8D83-C179BD052F88}" type="slidenum">
              <a:rPr lang="de-DE"/>
              <a:pPr>
                <a:defRPr/>
              </a:pPr>
              <a:t>‹#›</a:t>
            </a:fld>
            <a:endParaRPr lang="de-DE"/>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de-DE"/>
              <a:t>Page </a:t>
            </a:r>
            <a:r>
              <a:rPr lang="de-DE">
                <a:sym typeface="Wingdings" charset="2"/>
              </a:rPr>
              <a:t></a:t>
            </a:r>
            <a:r>
              <a:rPr lang="de-DE"/>
              <a:t> </a:t>
            </a:r>
            <a:fld id="{FFE3B059-CAFB-4A59-89EE-EA1C378AE80C}" type="slidenum">
              <a:rPr lang="de-DE"/>
              <a:pPr>
                <a:defRPr/>
              </a:pPr>
              <a:t>‹#›</a:t>
            </a:fld>
            <a:endParaRPr lang="de-DE"/>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de-DE"/>
              <a:t>Page </a:t>
            </a:r>
            <a:r>
              <a:rPr lang="de-DE">
                <a:sym typeface="Wingdings" charset="2"/>
              </a:rPr>
              <a:t></a:t>
            </a:r>
            <a:r>
              <a:rPr lang="de-DE"/>
              <a:t> </a:t>
            </a:r>
            <a:fld id="{451B7845-C8A7-454D-BC55-FBDC81B715E9}" type="slidenum">
              <a:rPr lang="de-DE"/>
              <a:pPr>
                <a:defRPr/>
              </a:pPr>
              <a:t>‹#›</a:t>
            </a:fld>
            <a:endParaRPr lang="de-DE"/>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bwMode="gray">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5"/>
          <p:cNvSpPr>
            <a:spLocks noChangeArrowheads="1"/>
          </p:cNvSpPr>
          <p:nvPr/>
        </p:nvSpPr>
        <p:spPr bwMode="gray">
          <a:xfrm>
            <a:off x="2162175" y="6408738"/>
            <a:ext cx="4784725" cy="247650"/>
          </a:xfrm>
          <a:prstGeom prst="rect">
            <a:avLst/>
          </a:prstGeom>
          <a:noFill/>
          <a:ln w="9525">
            <a:noFill/>
            <a:miter lim="800000"/>
            <a:headEnd/>
            <a:tailEnd/>
          </a:ln>
        </p:spPr>
        <p:txBody>
          <a:bodyPr/>
          <a:lstStyle/>
          <a:p>
            <a:pPr algn="ctr">
              <a:defRPr/>
            </a:pPr>
            <a:endParaRPr lang="en-US" sz="1000"/>
          </a:p>
        </p:txBody>
      </p:sp>
      <p:sp>
        <p:nvSpPr>
          <p:cNvPr id="1027" name="Rectangle 7"/>
          <p:cNvSpPr>
            <a:spLocks noGrp="1" noChangeArrowheads="1"/>
          </p:cNvSpPr>
          <p:nvPr>
            <p:ph type="title"/>
          </p:nvPr>
        </p:nvSpPr>
        <p:spPr bwMode="gray">
          <a:xfrm>
            <a:off x="314325" y="147638"/>
            <a:ext cx="5535613" cy="60007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de-DE" smtClean="0"/>
              <a:t>Klicken Sie, um das Titelformat zu bearbeiten</a:t>
            </a:r>
          </a:p>
        </p:txBody>
      </p:sp>
      <p:sp>
        <p:nvSpPr>
          <p:cNvPr id="11269" name="Rectangle 10"/>
          <p:cNvSpPr>
            <a:spLocks noGrp="1" noChangeArrowheads="1"/>
          </p:cNvSpPr>
          <p:nvPr>
            <p:ph type="ftr" sz="quarter" idx="3"/>
          </p:nvPr>
        </p:nvSpPr>
        <p:spPr bwMode="gray">
          <a:xfrm>
            <a:off x="219075" y="6408738"/>
            <a:ext cx="1343025" cy="24765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defRPr sz="1000"/>
            </a:lvl1pPr>
          </a:lstStyle>
          <a:p>
            <a:pPr>
              <a:defRPr/>
            </a:pPr>
            <a:r>
              <a:rPr lang="de-DE"/>
              <a:t>Page </a:t>
            </a:r>
            <a:r>
              <a:rPr lang="de-DE">
                <a:sym typeface="Wingdings" charset="2"/>
              </a:rPr>
              <a:t></a:t>
            </a:r>
            <a:r>
              <a:rPr lang="de-DE"/>
              <a:t> </a:t>
            </a:r>
            <a:fld id="{C41ACD8B-9E42-4271-9A78-A58CF7C47C14}" type="slidenum">
              <a:rPr lang="de-DE"/>
              <a:pPr>
                <a:defRPr/>
              </a:pPr>
              <a:t>‹#›</a:t>
            </a:fld>
            <a:endParaRPr lang="de-DE"/>
          </a:p>
        </p:txBody>
      </p:sp>
      <p:sp>
        <p:nvSpPr>
          <p:cNvPr id="1029" name="Rectangle 12"/>
          <p:cNvSpPr>
            <a:spLocks noGrp="1" noChangeArrowheads="1"/>
          </p:cNvSpPr>
          <p:nvPr>
            <p:ph type="body" idx="1"/>
          </p:nvPr>
        </p:nvSpPr>
        <p:spPr bwMode="gray">
          <a:xfrm>
            <a:off x="314325" y="1614488"/>
            <a:ext cx="8524875"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p:txBody>
      </p:sp>
      <p:pic>
        <p:nvPicPr>
          <p:cNvPr id="1030" name="Picture 6" descr="SSSTA-logo.png"/>
          <p:cNvPicPr>
            <a:picLocks noChangeAspect="1"/>
          </p:cNvPicPr>
          <p:nvPr/>
        </p:nvPicPr>
        <p:blipFill>
          <a:blip r:embed="rId17"/>
          <a:srcRect/>
          <a:stretch>
            <a:fillRect/>
          </a:stretch>
        </p:blipFill>
        <p:spPr bwMode="auto">
          <a:xfrm>
            <a:off x="6700838" y="6173788"/>
            <a:ext cx="2138362" cy="581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3" r:id="rId1"/>
    <p:sldLayoutId id="2147483934"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5" r:id="rId12"/>
    <p:sldLayoutId id="2147483936" r:id="rId13"/>
    <p:sldLayoutId id="2147483937" r:id="rId14"/>
  </p:sldLayoutIdLst>
  <p:transition spd="med">
    <p:fade/>
  </p:transition>
  <p:hf sldNum="0" hdr="0" dt="0"/>
  <p:txStyles>
    <p:titleStyle>
      <a:lvl1pPr algn="l" rtl="0" eaLnBrk="0" fontAlgn="base" hangingPunct="0">
        <a:lnSpc>
          <a:spcPct val="95000"/>
        </a:lnSpc>
        <a:spcBef>
          <a:spcPct val="0"/>
        </a:spcBef>
        <a:spcAft>
          <a:spcPct val="0"/>
        </a:spcAft>
        <a:defRPr sz="2400" b="1">
          <a:solidFill>
            <a:srgbClr val="FFFFFF"/>
          </a:solidFill>
          <a:latin typeface="+mj-lt"/>
          <a:ea typeface="+mj-ea"/>
          <a:cs typeface="+mj-cs"/>
        </a:defRPr>
      </a:lvl1pPr>
      <a:lvl2pPr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2pPr>
      <a:lvl3pPr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3pPr>
      <a:lvl4pPr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4pPr>
      <a:lvl5pPr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5pPr>
      <a:lvl6pPr marL="4572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6pPr>
      <a:lvl7pPr marL="9144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7pPr>
      <a:lvl8pPr marL="13716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8pPr>
      <a:lvl9pPr marL="18288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9pPr>
    </p:titleStyle>
    <p:bodyStyle>
      <a:lvl1pPr marL="190500" indent="-190500" algn="l" rtl="0" eaLnBrk="0" fontAlgn="base" hangingPunct="0">
        <a:spcBef>
          <a:spcPct val="60000"/>
        </a:spcBef>
        <a:spcAft>
          <a:spcPct val="0"/>
        </a:spcAft>
        <a:buClr>
          <a:schemeClr val="accent1"/>
        </a:buClr>
        <a:buFont typeface="Wingdings" pitchFamily="2" charset="2"/>
        <a:buChar char="§"/>
        <a:defRPr sz="2000" b="1">
          <a:solidFill>
            <a:schemeClr val="tx1"/>
          </a:solidFill>
          <a:latin typeface="+mn-lt"/>
          <a:ea typeface="+mn-ea"/>
          <a:cs typeface="+mn-cs"/>
        </a:defRPr>
      </a:lvl1pPr>
      <a:lvl2pPr marL="381000" indent="-188913" algn="l" rtl="0" eaLnBrk="0" fontAlgn="base" hangingPunct="0">
        <a:spcBef>
          <a:spcPct val="30000"/>
        </a:spcBef>
        <a:spcAft>
          <a:spcPct val="0"/>
        </a:spcAft>
        <a:buClr>
          <a:schemeClr val="accent1"/>
        </a:buClr>
        <a:buChar char="-"/>
        <a:defRPr sz="2800">
          <a:solidFill>
            <a:schemeClr val="tx1"/>
          </a:solidFill>
          <a:latin typeface="+mn-lt"/>
          <a:ea typeface="+mn-ea"/>
        </a:defRPr>
      </a:lvl2pPr>
      <a:lvl3pPr marL="561975" indent="-179388" algn="l" rtl="0" eaLnBrk="0" fontAlgn="base" hangingPunct="0">
        <a:spcBef>
          <a:spcPct val="30000"/>
        </a:spcBef>
        <a:spcAft>
          <a:spcPct val="0"/>
        </a:spcAft>
        <a:buClr>
          <a:schemeClr val="accent1"/>
        </a:buClr>
        <a:buChar char="-"/>
        <a:defRPr sz="1600">
          <a:solidFill>
            <a:schemeClr val="tx1"/>
          </a:solidFill>
          <a:latin typeface="+mn-lt"/>
          <a:ea typeface="+mn-ea"/>
        </a:defRPr>
      </a:lvl3pPr>
      <a:lvl4pPr marL="768350" indent="-204788" algn="l" rtl="0" eaLnBrk="0" fontAlgn="base" hangingPunct="0">
        <a:spcBef>
          <a:spcPct val="30000"/>
        </a:spcBef>
        <a:spcAft>
          <a:spcPct val="0"/>
        </a:spcAft>
        <a:buClr>
          <a:schemeClr val="accent1"/>
        </a:buClr>
        <a:buChar char="-"/>
        <a:defRPr sz="1600">
          <a:solidFill>
            <a:schemeClr val="tx1"/>
          </a:solidFill>
          <a:latin typeface="+mn-lt"/>
          <a:ea typeface="+mn-ea"/>
        </a:defRPr>
      </a:lvl4pPr>
      <a:lvl5pPr marL="10509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ea typeface="+mn-ea"/>
        </a:defRPr>
      </a:lvl5pPr>
      <a:lvl6pPr marL="15081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6pPr>
      <a:lvl7pPr marL="19653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7pPr>
      <a:lvl8pPr marL="24225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8pPr>
      <a:lvl9pPr marL="28797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image" Target="../media/image8.wmf"/></Relationships>
</file>

<file path=ppt/slides/_rels/slide14.xml.rels><?xml version="1.0" encoding="UTF-8" standalone="yes"?>
<Relationships xmlns="http://schemas.openxmlformats.org/package/2006/relationships"><Relationship Id="rId11" Type="http://schemas.openxmlformats.org/officeDocument/2006/relationships/diagramColors" Target="../diagrams/colors5.xml"/><Relationship Id="rId12"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diagramData" Target="../diagrams/data5.xml"/><Relationship Id="rId9" Type="http://schemas.openxmlformats.org/officeDocument/2006/relationships/diagramLayout" Target="../diagrams/layout5.xml"/><Relationship Id="rId10"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17.xml.rels><?xml version="1.0" encoding="UTF-8" standalone="yes"?>
<Relationships xmlns="http://schemas.openxmlformats.org/package/2006/relationships"><Relationship Id="rId11" Type="http://schemas.openxmlformats.org/officeDocument/2006/relationships/diagramColors" Target="../diagrams/colors9.xml"/><Relationship Id="rId12"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diagramData" Target="../diagrams/data9.xml"/><Relationship Id="rId9" Type="http://schemas.openxmlformats.org/officeDocument/2006/relationships/diagramLayout" Target="../diagrams/layout9.xml"/><Relationship Id="rId10"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11" Type="http://schemas.openxmlformats.org/officeDocument/2006/relationships/diagramColors" Target="../diagrams/colors11.xml"/><Relationship Id="rId12"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8" Type="http://schemas.openxmlformats.org/officeDocument/2006/relationships/diagramData" Target="../diagrams/data11.xml"/><Relationship Id="rId9" Type="http://schemas.openxmlformats.org/officeDocument/2006/relationships/diagramLayout" Target="../diagrams/layout11.xml"/><Relationship Id="rId10"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11" Type="http://schemas.openxmlformats.org/officeDocument/2006/relationships/diagramColors" Target="../diagrams/colors13.xml"/><Relationship Id="rId12"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8" Type="http://schemas.openxmlformats.org/officeDocument/2006/relationships/diagramData" Target="../diagrams/data13.xml"/><Relationship Id="rId9" Type="http://schemas.openxmlformats.org/officeDocument/2006/relationships/diagramLayout" Target="../diagrams/layout13.xml"/><Relationship Id="rId10"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mailto:sssta@air.org" TargetMode="External"/></Relationships>
</file>

<file path=ppt/slides/_rels/slide20.xml.rels><?xml version="1.0" encoding="UTF-8" standalone="yes"?>
<Relationships xmlns="http://schemas.openxmlformats.org/package/2006/relationships"><Relationship Id="rId11" Type="http://schemas.openxmlformats.org/officeDocument/2006/relationships/diagramColors" Target="../diagrams/colors15.xml"/><Relationship Id="rId12"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8" Type="http://schemas.openxmlformats.org/officeDocument/2006/relationships/diagramData" Target="../diagrams/data15.xml"/><Relationship Id="rId9" Type="http://schemas.openxmlformats.org/officeDocument/2006/relationships/diagramLayout" Target="../diagrams/layout15.xml"/><Relationship Id="rId10"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diagramData" Target="../diagrams/data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diagramData" Target="../diagrams/data17.xml"/></Relationships>
</file>

<file path=ppt/slides/_rels/slide23.xml.rels><?xml version="1.0" encoding="UTF-8" standalone="yes"?>
<Relationships xmlns="http://schemas.openxmlformats.org/package/2006/relationships"><Relationship Id="rId3" Type="http://schemas.openxmlformats.org/officeDocument/2006/relationships/hyperlink" Target="mailto:sssta@air.org"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8.xml"/><Relationship Id="rId4" Type="http://schemas.openxmlformats.org/officeDocument/2006/relationships/diagramLayout" Target="../diagrams/layout18.xml"/><Relationship Id="rId5" Type="http://schemas.openxmlformats.org/officeDocument/2006/relationships/diagramQuickStyle" Target="../diagrams/quickStyle18.xml"/><Relationship Id="rId6" Type="http://schemas.openxmlformats.org/officeDocument/2006/relationships/diagramColors" Target="../diagrams/colors18.xml"/><Relationship Id="rId7" Type="http://schemas.microsoft.com/office/2007/relationships/diagramDrawing" Target="../diagrams/drawing18.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9.xml"/><Relationship Id="rId4" Type="http://schemas.openxmlformats.org/officeDocument/2006/relationships/diagramLayout" Target="../diagrams/layout19.xml"/><Relationship Id="rId5" Type="http://schemas.openxmlformats.org/officeDocument/2006/relationships/diagramQuickStyle" Target="../diagrams/quickStyle19.xml"/><Relationship Id="rId6" Type="http://schemas.openxmlformats.org/officeDocument/2006/relationships/diagramColors" Target="../diagrams/colors19.xml"/><Relationship Id="rId7" Type="http://schemas.microsoft.com/office/2007/relationships/diagramDrawing" Target="../diagrams/drawing19.xml"/><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diagramData" Target="../diagrams/data20.xml"/><Relationship Id="rId5" Type="http://schemas.openxmlformats.org/officeDocument/2006/relationships/diagramLayout" Target="../diagrams/layout20.xml"/><Relationship Id="rId6" Type="http://schemas.openxmlformats.org/officeDocument/2006/relationships/diagramQuickStyle" Target="../diagrams/quickStyle20.xml"/><Relationship Id="rId7" Type="http://schemas.openxmlformats.org/officeDocument/2006/relationships/diagramColors" Target="../diagrams/colors20.xml"/><Relationship Id="rId8" Type="http://schemas.microsoft.com/office/2007/relationships/diagramDrawing" Target="../diagrams/drawing20.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1.xml"/><Relationship Id="rId4" Type="http://schemas.openxmlformats.org/officeDocument/2006/relationships/diagramLayout" Target="../diagrams/layout21.xml"/><Relationship Id="rId5" Type="http://schemas.openxmlformats.org/officeDocument/2006/relationships/diagramQuickStyle" Target="../diagrams/quickStyle21.xml"/><Relationship Id="rId6" Type="http://schemas.openxmlformats.org/officeDocument/2006/relationships/diagramColors" Target="../diagrams/colors21.xml"/><Relationship Id="rId7" Type="http://schemas.microsoft.com/office/2007/relationships/diagramDrawing" Target="../diagrams/drawing21.xml"/><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hyperlink" Target="mailto:sssta@air.org" TargetMode="External"/><Relationship Id="rId4" Type="http://schemas.openxmlformats.org/officeDocument/2006/relationships/hyperlink" Target="mailto:ndtac@air.org" TargetMode="External"/><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diagramData" Target="../diagrams/data22.xml"/><Relationship Id="rId5" Type="http://schemas.openxmlformats.org/officeDocument/2006/relationships/diagramLayout" Target="../diagrams/layout22.xml"/><Relationship Id="rId6" Type="http://schemas.openxmlformats.org/officeDocument/2006/relationships/diagramQuickStyle" Target="../diagrams/quickStyle22.xml"/><Relationship Id="rId7" Type="http://schemas.openxmlformats.org/officeDocument/2006/relationships/diagramColors" Target="../diagrams/colors22.xml"/><Relationship Id="rId8" Type="http://schemas.microsoft.com/office/2007/relationships/diagramDrawing" Target="../diagrams/drawing22.xml"/><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3.xml"/><Relationship Id="rId4" Type="http://schemas.openxmlformats.org/officeDocument/2006/relationships/diagramQuickStyle" Target="../diagrams/quickStyle23.xml"/><Relationship Id="rId5" Type="http://schemas.openxmlformats.org/officeDocument/2006/relationships/diagramColors" Target="../diagrams/colors23.xml"/><Relationship Id="rId6" Type="http://schemas.microsoft.com/office/2007/relationships/diagramDrawing" Target="../diagrams/drawing23.xml"/><Relationship Id="rId1" Type="http://schemas.openxmlformats.org/officeDocument/2006/relationships/slideLayout" Target="../slideLayouts/slideLayout2.xml"/><Relationship Id="rId2" Type="http://schemas.openxmlformats.org/officeDocument/2006/relationships/diagramData" Target="../diagrams/data2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4.xml"/><Relationship Id="rId4" Type="http://schemas.openxmlformats.org/officeDocument/2006/relationships/diagramQuickStyle" Target="../diagrams/quickStyle24.xml"/><Relationship Id="rId5" Type="http://schemas.openxmlformats.org/officeDocument/2006/relationships/diagramColors" Target="../diagrams/colors24.xml"/><Relationship Id="rId6" Type="http://schemas.microsoft.com/office/2007/relationships/diagramDrawing" Target="../diagrams/drawing24.xml"/><Relationship Id="rId1" Type="http://schemas.openxmlformats.org/officeDocument/2006/relationships/slideLayout" Target="../slideLayouts/slideLayout2.xml"/><Relationship Id="rId2" Type="http://schemas.openxmlformats.org/officeDocument/2006/relationships/diagramData" Target="../diagrams/data2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5.xml"/><Relationship Id="rId4" Type="http://schemas.openxmlformats.org/officeDocument/2006/relationships/diagramLayout" Target="../diagrams/layout25.xml"/><Relationship Id="rId5" Type="http://schemas.openxmlformats.org/officeDocument/2006/relationships/diagramQuickStyle" Target="../diagrams/quickStyle25.xml"/><Relationship Id="rId6" Type="http://schemas.openxmlformats.org/officeDocument/2006/relationships/diagramColors" Target="../diagrams/colors25.xml"/><Relationship Id="rId7" Type="http://schemas.microsoft.com/office/2007/relationships/diagramDrawing" Target="../diagrams/drawing25.xml"/><Relationship Id="rId8" Type="http://schemas.openxmlformats.org/officeDocument/2006/relationships/image" Target="../media/image15.w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diagramData" Target="../diagrams/data26.xml"/><Relationship Id="rId5" Type="http://schemas.openxmlformats.org/officeDocument/2006/relationships/diagramLayout" Target="../diagrams/layout26.xml"/><Relationship Id="rId6" Type="http://schemas.openxmlformats.org/officeDocument/2006/relationships/diagramQuickStyle" Target="../diagrams/quickStyle26.xml"/><Relationship Id="rId7" Type="http://schemas.openxmlformats.org/officeDocument/2006/relationships/diagramColors" Target="../diagrams/colors26.xml"/><Relationship Id="rId8" Type="http://schemas.microsoft.com/office/2007/relationships/diagramDrawing" Target="../diagrams/drawing26.xml"/><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7.xml"/><Relationship Id="rId4" Type="http://schemas.openxmlformats.org/officeDocument/2006/relationships/diagramLayout" Target="../diagrams/layout27.xml"/><Relationship Id="rId5" Type="http://schemas.openxmlformats.org/officeDocument/2006/relationships/diagramQuickStyle" Target="../diagrams/quickStyle27.xml"/><Relationship Id="rId6" Type="http://schemas.openxmlformats.org/officeDocument/2006/relationships/diagramColors" Target="../diagrams/colors27.xml"/><Relationship Id="rId7" Type="http://schemas.microsoft.com/office/2007/relationships/diagramDrawing" Target="../diagrams/drawing27.xml"/><Relationship Id="rId8"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mailto:sssta@air.org"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diagramData" Target="../diagrams/data28.xml"/><Relationship Id="rId5" Type="http://schemas.openxmlformats.org/officeDocument/2006/relationships/diagramLayout" Target="../diagrams/layout28.xml"/><Relationship Id="rId6" Type="http://schemas.openxmlformats.org/officeDocument/2006/relationships/diagramQuickStyle" Target="../diagrams/quickStyle28.xml"/><Relationship Id="rId7" Type="http://schemas.openxmlformats.org/officeDocument/2006/relationships/diagramColors" Target="../diagrams/colors28.xml"/><Relationship Id="rId8" Type="http://schemas.microsoft.com/office/2007/relationships/diagramDrawing" Target="../diagrams/drawing28.xm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1" Type="http://schemas.openxmlformats.org/officeDocument/2006/relationships/diagramColors" Target="../diagrams/colors30.xml"/><Relationship Id="rId12" Type="http://schemas.microsoft.com/office/2007/relationships/diagramDrawing" Target="../diagrams/drawing30.xml"/><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diagramData" Target="../diagrams/data29.xml"/><Relationship Id="rId4" Type="http://schemas.openxmlformats.org/officeDocument/2006/relationships/diagramLayout" Target="../diagrams/layout29.xml"/><Relationship Id="rId5" Type="http://schemas.openxmlformats.org/officeDocument/2006/relationships/diagramQuickStyle" Target="../diagrams/quickStyle29.xml"/><Relationship Id="rId6" Type="http://schemas.openxmlformats.org/officeDocument/2006/relationships/diagramColors" Target="../diagrams/colors29.xml"/><Relationship Id="rId7" Type="http://schemas.microsoft.com/office/2007/relationships/diagramDrawing" Target="../diagrams/drawing29.xml"/><Relationship Id="rId8" Type="http://schemas.openxmlformats.org/officeDocument/2006/relationships/diagramData" Target="../diagrams/data30.xml"/><Relationship Id="rId9" Type="http://schemas.openxmlformats.org/officeDocument/2006/relationships/diagramLayout" Target="../diagrams/layout30.xml"/><Relationship Id="rId10" Type="http://schemas.openxmlformats.org/officeDocument/2006/relationships/diagramQuickStyle" Target="../diagrams/quickStyle30.xml"/></Relationships>
</file>

<file path=ppt/slides/_rels/slide41.xml.rels><?xml version="1.0" encoding="UTF-8" standalone="yes"?>
<Relationships xmlns="http://schemas.openxmlformats.org/package/2006/relationships"><Relationship Id="rId11" Type="http://schemas.openxmlformats.org/officeDocument/2006/relationships/diagramColors" Target="../diagrams/colors32.xml"/><Relationship Id="rId12" Type="http://schemas.microsoft.com/office/2007/relationships/diagramDrawing" Target="../diagrams/drawing32.xml"/><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diagramData" Target="../diagrams/data31.xml"/><Relationship Id="rId4" Type="http://schemas.openxmlformats.org/officeDocument/2006/relationships/diagramLayout" Target="../diagrams/layout31.xml"/><Relationship Id="rId5" Type="http://schemas.openxmlformats.org/officeDocument/2006/relationships/diagramQuickStyle" Target="../diagrams/quickStyle31.xml"/><Relationship Id="rId6" Type="http://schemas.openxmlformats.org/officeDocument/2006/relationships/diagramColors" Target="../diagrams/colors31.xml"/><Relationship Id="rId7" Type="http://schemas.microsoft.com/office/2007/relationships/diagramDrawing" Target="../diagrams/drawing31.xml"/><Relationship Id="rId8" Type="http://schemas.openxmlformats.org/officeDocument/2006/relationships/diagramData" Target="../diagrams/data32.xml"/><Relationship Id="rId9" Type="http://schemas.openxmlformats.org/officeDocument/2006/relationships/diagramLayout" Target="../diagrams/layout32.xml"/><Relationship Id="rId10" Type="http://schemas.openxmlformats.org/officeDocument/2006/relationships/diagramQuickStyle" Target="../diagrams/quickStyle32.xml"/></Relationships>
</file>

<file path=ppt/slides/_rels/slide42.xml.rels><?xml version="1.0" encoding="UTF-8" standalone="yes"?>
<Relationships xmlns="http://schemas.openxmlformats.org/package/2006/relationships"><Relationship Id="rId11" Type="http://schemas.openxmlformats.org/officeDocument/2006/relationships/diagramColors" Target="../diagrams/colors34.xml"/><Relationship Id="rId12" Type="http://schemas.microsoft.com/office/2007/relationships/diagramDrawing" Target="../diagrams/drawing34.xml"/><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diagramData" Target="../diagrams/data33.xml"/><Relationship Id="rId4" Type="http://schemas.openxmlformats.org/officeDocument/2006/relationships/diagramLayout" Target="../diagrams/layout33.xml"/><Relationship Id="rId5" Type="http://schemas.openxmlformats.org/officeDocument/2006/relationships/diagramQuickStyle" Target="../diagrams/quickStyle33.xml"/><Relationship Id="rId6" Type="http://schemas.openxmlformats.org/officeDocument/2006/relationships/diagramColors" Target="../diagrams/colors33.xml"/><Relationship Id="rId7" Type="http://schemas.microsoft.com/office/2007/relationships/diagramDrawing" Target="../diagrams/drawing33.xml"/><Relationship Id="rId8" Type="http://schemas.openxmlformats.org/officeDocument/2006/relationships/diagramData" Target="../diagrams/data34.xml"/><Relationship Id="rId9" Type="http://schemas.openxmlformats.org/officeDocument/2006/relationships/diagramLayout" Target="../diagrams/layout34.xml"/><Relationship Id="rId10" Type="http://schemas.openxmlformats.org/officeDocument/2006/relationships/diagramQuickStyle" Target="../diagrams/quickStyle34.xml"/></Relationships>
</file>

<file path=ppt/slides/_rels/slide43.xml.rels><?xml version="1.0" encoding="UTF-8" standalone="yes"?>
<Relationships xmlns="http://schemas.openxmlformats.org/package/2006/relationships"><Relationship Id="rId11" Type="http://schemas.openxmlformats.org/officeDocument/2006/relationships/diagramColors" Target="../diagrams/colors36.xml"/><Relationship Id="rId12" Type="http://schemas.microsoft.com/office/2007/relationships/diagramDrawing" Target="../diagrams/drawing36.xml"/><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diagramData" Target="../diagrams/data35.xml"/><Relationship Id="rId4" Type="http://schemas.openxmlformats.org/officeDocument/2006/relationships/diagramLayout" Target="../diagrams/layout35.xml"/><Relationship Id="rId5" Type="http://schemas.openxmlformats.org/officeDocument/2006/relationships/diagramQuickStyle" Target="../diagrams/quickStyle35.xml"/><Relationship Id="rId6" Type="http://schemas.openxmlformats.org/officeDocument/2006/relationships/diagramColors" Target="../diagrams/colors35.xml"/><Relationship Id="rId7" Type="http://schemas.microsoft.com/office/2007/relationships/diagramDrawing" Target="../diagrams/drawing35.xml"/><Relationship Id="rId8" Type="http://schemas.openxmlformats.org/officeDocument/2006/relationships/diagramData" Target="../diagrams/data36.xml"/><Relationship Id="rId9" Type="http://schemas.openxmlformats.org/officeDocument/2006/relationships/diagramLayout" Target="../diagrams/layout36.xml"/><Relationship Id="rId10" Type="http://schemas.openxmlformats.org/officeDocument/2006/relationships/diagramQuickStyle" Target="../diagrams/quickStyle36.xml"/></Relationships>
</file>

<file path=ppt/slides/_rels/slide44.xml.rels><?xml version="1.0" encoding="UTF-8" standalone="yes"?>
<Relationships xmlns="http://schemas.openxmlformats.org/package/2006/relationships"><Relationship Id="rId11" Type="http://schemas.openxmlformats.org/officeDocument/2006/relationships/diagramColors" Target="../diagrams/colors38.xml"/><Relationship Id="rId12" Type="http://schemas.microsoft.com/office/2007/relationships/diagramDrawing" Target="../diagrams/drawing38.xml"/><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diagramData" Target="../diagrams/data37.xml"/><Relationship Id="rId4" Type="http://schemas.openxmlformats.org/officeDocument/2006/relationships/diagramLayout" Target="../diagrams/layout37.xml"/><Relationship Id="rId5" Type="http://schemas.openxmlformats.org/officeDocument/2006/relationships/diagramQuickStyle" Target="../diagrams/quickStyle37.xml"/><Relationship Id="rId6" Type="http://schemas.openxmlformats.org/officeDocument/2006/relationships/diagramColors" Target="../diagrams/colors37.xml"/><Relationship Id="rId7" Type="http://schemas.microsoft.com/office/2007/relationships/diagramDrawing" Target="../diagrams/drawing37.xml"/><Relationship Id="rId8" Type="http://schemas.openxmlformats.org/officeDocument/2006/relationships/diagramData" Target="../diagrams/data38.xml"/><Relationship Id="rId9" Type="http://schemas.openxmlformats.org/officeDocument/2006/relationships/diagramLayout" Target="../diagrams/layout38.xml"/><Relationship Id="rId10" Type="http://schemas.openxmlformats.org/officeDocument/2006/relationships/diagramQuickStyle" Target="../diagrams/quickStyle38.xml"/></Relationships>
</file>

<file path=ppt/slides/_rels/slide45.xml.rels><?xml version="1.0" encoding="UTF-8" standalone="yes"?>
<Relationships xmlns="http://schemas.openxmlformats.org/package/2006/relationships"><Relationship Id="rId11" Type="http://schemas.openxmlformats.org/officeDocument/2006/relationships/diagramColors" Target="../diagrams/colors40.xml"/><Relationship Id="rId12" Type="http://schemas.microsoft.com/office/2007/relationships/diagramDrawing" Target="../diagrams/drawing40.xml"/><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diagramData" Target="../diagrams/data39.xml"/><Relationship Id="rId4" Type="http://schemas.openxmlformats.org/officeDocument/2006/relationships/diagramLayout" Target="../diagrams/layout39.xml"/><Relationship Id="rId5" Type="http://schemas.openxmlformats.org/officeDocument/2006/relationships/diagramQuickStyle" Target="../diagrams/quickStyle39.xml"/><Relationship Id="rId6" Type="http://schemas.openxmlformats.org/officeDocument/2006/relationships/diagramColors" Target="../diagrams/colors39.xml"/><Relationship Id="rId7" Type="http://schemas.microsoft.com/office/2007/relationships/diagramDrawing" Target="../diagrams/drawing39.xml"/><Relationship Id="rId8" Type="http://schemas.openxmlformats.org/officeDocument/2006/relationships/diagramData" Target="../diagrams/data40.xml"/><Relationship Id="rId9" Type="http://schemas.openxmlformats.org/officeDocument/2006/relationships/diagramLayout" Target="../diagrams/layout40.xml"/><Relationship Id="rId10" Type="http://schemas.openxmlformats.org/officeDocument/2006/relationships/diagramQuickStyle" Target="../diagrams/quickStyle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mailto:sssta@air.org"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1.xml"/><Relationship Id="rId4" Type="http://schemas.openxmlformats.org/officeDocument/2006/relationships/diagramLayout" Target="../diagrams/layout41.xml"/><Relationship Id="rId5" Type="http://schemas.openxmlformats.org/officeDocument/2006/relationships/diagramQuickStyle" Target="../diagrams/quickStyle41.xml"/><Relationship Id="rId6" Type="http://schemas.openxmlformats.org/officeDocument/2006/relationships/diagramColors" Target="../diagrams/colors41.xml"/><Relationship Id="rId7" Type="http://schemas.microsoft.com/office/2007/relationships/diagramDrawing" Target="../diagrams/drawing41.xml"/><Relationship Id="rId1" Type="http://schemas.openxmlformats.org/officeDocument/2006/relationships/slideLayout" Target="../slideLayouts/slideLayout12.xml"/><Relationship Id="rId2" Type="http://schemas.openxmlformats.org/officeDocument/2006/relationships/image" Target="../media/image19.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2.xml"/><Relationship Id="rId4" Type="http://schemas.openxmlformats.org/officeDocument/2006/relationships/diagramLayout" Target="../diagrams/layout42.xml"/><Relationship Id="rId5" Type="http://schemas.openxmlformats.org/officeDocument/2006/relationships/diagramQuickStyle" Target="../diagrams/quickStyle42.xml"/><Relationship Id="rId6" Type="http://schemas.openxmlformats.org/officeDocument/2006/relationships/diagramColors" Target="../diagrams/colors42.xml"/><Relationship Id="rId7" Type="http://schemas.microsoft.com/office/2007/relationships/diagramDrawing" Target="../diagrams/drawing42.xml"/><Relationship Id="rId1" Type="http://schemas.openxmlformats.org/officeDocument/2006/relationships/slideLayout" Target="../slideLayouts/slideLayout2.xml"/><Relationship Id="rId2" Type="http://schemas.openxmlformats.org/officeDocument/2006/relationships/hyperlink" Target="http://safesupportiveschools.ed.gov/index.php?id=32" TargetMode="Externa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43.xml"/><Relationship Id="rId4" Type="http://schemas.openxmlformats.org/officeDocument/2006/relationships/diagramLayout" Target="../diagrams/layout43.xml"/><Relationship Id="rId5" Type="http://schemas.openxmlformats.org/officeDocument/2006/relationships/diagramQuickStyle" Target="../diagrams/quickStyle43.xml"/><Relationship Id="rId6" Type="http://schemas.openxmlformats.org/officeDocument/2006/relationships/diagramColors" Target="../diagrams/colors43.xml"/><Relationship Id="rId7" Type="http://schemas.microsoft.com/office/2007/relationships/diagramDrawing" Target="../diagrams/drawing43.xml"/><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44.xml"/><Relationship Id="rId4" Type="http://schemas.openxmlformats.org/officeDocument/2006/relationships/diagramLayout" Target="../diagrams/layout44.xml"/><Relationship Id="rId5" Type="http://schemas.openxmlformats.org/officeDocument/2006/relationships/diagramQuickStyle" Target="../diagrams/quickStyle44.xml"/><Relationship Id="rId6" Type="http://schemas.openxmlformats.org/officeDocument/2006/relationships/diagramColors" Target="../diagrams/colors44.xml"/><Relationship Id="rId7" Type="http://schemas.microsoft.com/office/2007/relationships/diagramDrawing" Target="../diagrams/drawing44.xml"/><Relationship Id="rId1" Type="http://schemas.openxmlformats.org/officeDocument/2006/relationships/slideLayout" Target="../slideLayouts/slideLayout2.xml"/><Relationship Id="rId2" Type="http://schemas.openxmlformats.org/officeDocument/2006/relationships/image" Target="../media/image21.wmf"/></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5.xml"/><Relationship Id="rId4" Type="http://schemas.openxmlformats.org/officeDocument/2006/relationships/diagramQuickStyle" Target="../diagrams/quickStyle45.xml"/><Relationship Id="rId5" Type="http://schemas.openxmlformats.org/officeDocument/2006/relationships/diagramColors" Target="../diagrams/colors45.xml"/><Relationship Id="rId6" Type="http://schemas.microsoft.com/office/2007/relationships/diagramDrawing" Target="../diagrams/drawing45.xml"/><Relationship Id="rId1" Type="http://schemas.openxmlformats.org/officeDocument/2006/relationships/slideLayout" Target="../slideLayouts/slideLayout2.xml"/><Relationship Id="rId2" Type="http://schemas.openxmlformats.org/officeDocument/2006/relationships/diagramData" Target="../diagrams/data4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6.xml"/><Relationship Id="rId4" Type="http://schemas.openxmlformats.org/officeDocument/2006/relationships/diagramQuickStyle" Target="../diagrams/quickStyle46.xml"/><Relationship Id="rId5" Type="http://schemas.openxmlformats.org/officeDocument/2006/relationships/diagramColors" Target="../diagrams/colors46.xml"/><Relationship Id="rId6" Type="http://schemas.microsoft.com/office/2007/relationships/diagramDrawing" Target="../diagrams/drawing46.xml"/><Relationship Id="rId1" Type="http://schemas.openxmlformats.org/officeDocument/2006/relationships/slideLayout" Target="../slideLayouts/slideLayout2.xml"/><Relationship Id="rId2" Type="http://schemas.openxmlformats.org/officeDocument/2006/relationships/diagramData" Target="../diagrams/data46.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47.xml"/><Relationship Id="rId4" Type="http://schemas.openxmlformats.org/officeDocument/2006/relationships/diagramLayout" Target="../diagrams/layout47.xml"/><Relationship Id="rId5" Type="http://schemas.openxmlformats.org/officeDocument/2006/relationships/diagramQuickStyle" Target="../diagrams/quickStyle47.xml"/><Relationship Id="rId6" Type="http://schemas.openxmlformats.org/officeDocument/2006/relationships/diagramColors" Target="../diagrams/colors47.xml"/><Relationship Id="rId7" Type="http://schemas.microsoft.com/office/2007/relationships/diagramDrawing" Target="../diagrams/drawing47.xml"/><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48.xml"/><Relationship Id="rId4" Type="http://schemas.openxmlformats.org/officeDocument/2006/relationships/diagramLayout" Target="../diagrams/layout48.xml"/><Relationship Id="rId5" Type="http://schemas.openxmlformats.org/officeDocument/2006/relationships/diagramQuickStyle" Target="../diagrams/quickStyle48.xml"/><Relationship Id="rId6" Type="http://schemas.openxmlformats.org/officeDocument/2006/relationships/diagramColors" Target="../diagrams/colors48.xml"/><Relationship Id="rId7" Type="http://schemas.microsoft.com/office/2007/relationships/diagramDrawing" Target="../diagrams/drawing48.xml"/><Relationship Id="rId1" Type="http://schemas.openxmlformats.org/officeDocument/2006/relationships/slideLayout" Target="../slideLayouts/slideLayout12.xml"/><Relationship Id="rId2" Type="http://schemas.openxmlformats.org/officeDocument/2006/relationships/image" Target="../media/image22.jpeg"/></Relationships>
</file>

<file path=ppt/slides/_rels/slide57.xml.rels><?xml version="1.0" encoding="UTF-8" standalone="yes"?>
<Relationships xmlns="http://schemas.openxmlformats.org/package/2006/relationships"><Relationship Id="rId3" Type="http://schemas.openxmlformats.org/officeDocument/2006/relationships/image" Target="../media/image23.wmf"/><Relationship Id="rId4" Type="http://schemas.openxmlformats.org/officeDocument/2006/relationships/diagramData" Target="../diagrams/data49.xml"/><Relationship Id="rId5" Type="http://schemas.openxmlformats.org/officeDocument/2006/relationships/diagramLayout" Target="../diagrams/layout49.xml"/><Relationship Id="rId6" Type="http://schemas.openxmlformats.org/officeDocument/2006/relationships/diagramQuickStyle" Target="../diagrams/quickStyle49.xml"/><Relationship Id="rId7" Type="http://schemas.openxmlformats.org/officeDocument/2006/relationships/diagramColors" Target="../diagrams/colors49.xml"/><Relationship Id="rId8" Type="http://schemas.microsoft.com/office/2007/relationships/diagramDrawing" Target="../diagrams/drawing49.xml"/><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50.xml"/><Relationship Id="rId4" Type="http://schemas.openxmlformats.org/officeDocument/2006/relationships/diagramLayout" Target="../diagrams/layout50.xml"/><Relationship Id="rId5" Type="http://schemas.openxmlformats.org/officeDocument/2006/relationships/diagramQuickStyle" Target="../diagrams/quickStyle50.xml"/><Relationship Id="rId6" Type="http://schemas.openxmlformats.org/officeDocument/2006/relationships/diagramColors" Target="../diagrams/colors50.xml"/><Relationship Id="rId7" Type="http://schemas.microsoft.com/office/2007/relationships/diagramDrawing" Target="../diagrams/drawing50.xml"/><Relationship Id="rId1" Type="http://schemas.openxmlformats.org/officeDocument/2006/relationships/slideLayout" Target="../slideLayouts/slideLayout2.xml"/><Relationship Id="rId2" Type="http://schemas.openxmlformats.org/officeDocument/2006/relationships/image" Target="../media/image24.wmf"/></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51.xml"/><Relationship Id="rId4" Type="http://schemas.openxmlformats.org/officeDocument/2006/relationships/diagramLayout" Target="../diagrams/layout51.xml"/><Relationship Id="rId5" Type="http://schemas.openxmlformats.org/officeDocument/2006/relationships/diagramQuickStyle" Target="../diagrams/quickStyle51.xml"/><Relationship Id="rId6" Type="http://schemas.openxmlformats.org/officeDocument/2006/relationships/diagramColors" Target="../diagrams/colors51.xml"/><Relationship Id="rId7" Type="http://schemas.microsoft.com/office/2007/relationships/diagramDrawing" Target="../diagrams/drawing51.xml"/><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diagramData" Target="../diagrams/data52.xml"/><Relationship Id="rId5" Type="http://schemas.openxmlformats.org/officeDocument/2006/relationships/diagramLayout" Target="../diagrams/layout52.xml"/><Relationship Id="rId6" Type="http://schemas.openxmlformats.org/officeDocument/2006/relationships/diagramQuickStyle" Target="../diagrams/quickStyle52.xml"/><Relationship Id="rId7" Type="http://schemas.openxmlformats.org/officeDocument/2006/relationships/diagramColors" Target="../diagrams/colors52.xml"/><Relationship Id="rId8" Type="http://schemas.microsoft.com/office/2007/relationships/diagramDrawing" Target="../diagrams/drawing52.xml"/><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3.xml"/><Relationship Id="rId4" Type="http://schemas.openxmlformats.org/officeDocument/2006/relationships/diagramQuickStyle" Target="../diagrams/quickStyle53.xml"/><Relationship Id="rId5" Type="http://schemas.openxmlformats.org/officeDocument/2006/relationships/diagramColors" Target="../diagrams/colors53.xml"/><Relationship Id="rId6" Type="http://schemas.microsoft.com/office/2007/relationships/diagramDrawing" Target="../diagrams/drawing53.xml"/><Relationship Id="rId7"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diagramData" Target="../diagrams/data53.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54.xml"/><Relationship Id="rId4" Type="http://schemas.openxmlformats.org/officeDocument/2006/relationships/diagramLayout" Target="../diagrams/layout54.xml"/><Relationship Id="rId5" Type="http://schemas.openxmlformats.org/officeDocument/2006/relationships/diagramQuickStyle" Target="../diagrams/quickStyle54.xml"/><Relationship Id="rId6" Type="http://schemas.openxmlformats.org/officeDocument/2006/relationships/diagramColors" Target="../diagrams/colors54.xml"/><Relationship Id="rId7" Type="http://schemas.microsoft.com/office/2007/relationships/diagramDrawing" Target="../diagrams/drawing54.xml"/><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63.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diagramData" Target="../diagrams/data55.xml"/><Relationship Id="rId5" Type="http://schemas.openxmlformats.org/officeDocument/2006/relationships/diagramLayout" Target="../diagrams/layout55.xml"/><Relationship Id="rId6" Type="http://schemas.openxmlformats.org/officeDocument/2006/relationships/diagramQuickStyle" Target="../diagrams/quickStyle55.xml"/><Relationship Id="rId7" Type="http://schemas.openxmlformats.org/officeDocument/2006/relationships/diagramColors" Target="../diagrams/colors55.xml"/><Relationship Id="rId8" Type="http://schemas.microsoft.com/office/2007/relationships/diagramDrawing" Target="../diagrams/drawing55.xml"/><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fesupportiveschools.ed.gov/index.php?id=65"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mailto:sssta@air.org"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isep.fpg.unc.edu/sites/sisep.fpg.unc.edu/files/resources/Installation_Stage_Assessment.docx"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itle 4"/>
          <p:cNvSpPr>
            <a:spLocks noGrp="1"/>
          </p:cNvSpPr>
          <p:nvPr>
            <p:ph type="title"/>
          </p:nvPr>
        </p:nvSpPr>
        <p:spPr>
          <a:xfrm>
            <a:off x="911225" y="1918935"/>
            <a:ext cx="7239000" cy="1828800"/>
          </a:xfrm>
        </p:spPr>
        <p:txBody>
          <a:bodyPr/>
          <a:lstStyle/>
          <a:p>
            <a:pPr algn="ctr"/>
            <a:r>
              <a:rPr lang="en-US" sz="2800" dirty="0" smtClean="0">
                <a:solidFill>
                  <a:srgbClr val="2A79D0"/>
                </a:solidFill>
              </a:rPr>
              <a:t>Welcome to Today’s Webinar! </a:t>
            </a:r>
            <a:br>
              <a:rPr lang="en-US" sz="2800" dirty="0" smtClean="0">
                <a:solidFill>
                  <a:srgbClr val="2A79D0"/>
                </a:solidFill>
              </a:rPr>
            </a:br>
            <a:r>
              <a:rPr lang="en-US" sz="2800" dirty="0" smtClean="0">
                <a:solidFill>
                  <a:srgbClr val="2A79D0"/>
                </a:solidFill>
              </a:rPr>
              <a:t/>
            </a:r>
            <a:br>
              <a:rPr lang="en-US" sz="2800" dirty="0" smtClean="0">
                <a:solidFill>
                  <a:srgbClr val="2A79D0"/>
                </a:solidFill>
              </a:rPr>
            </a:br>
            <a:r>
              <a:rPr lang="en-US" sz="3800" dirty="0" smtClean="0">
                <a:solidFill>
                  <a:srgbClr val="2A79D0"/>
                </a:solidFill>
              </a:rPr>
              <a:t>Using Data to Identify Programmatic Interventions</a:t>
            </a:r>
            <a:endParaRPr lang="en-US" sz="3600" dirty="0" smtClean="0">
              <a:solidFill>
                <a:srgbClr val="2A79D0"/>
              </a:solidFill>
            </a:endParaRPr>
          </a:p>
        </p:txBody>
      </p:sp>
      <p:sp>
        <p:nvSpPr>
          <p:cNvPr id="4099" name="Rectangle 5"/>
          <p:cNvSpPr>
            <a:spLocks noGrp="1" noChangeArrowheads="1"/>
          </p:cNvSpPr>
          <p:nvPr>
            <p:ph idx="1"/>
          </p:nvPr>
        </p:nvSpPr>
        <p:spPr>
          <a:xfrm>
            <a:off x="1204913" y="4038600"/>
            <a:ext cx="6629400" cy="2057400"/>
          </a:xfrm>
        </p:spPr>
        <p:txBody>
          <a:bodyPr/>
          <a:lstStyle/>
          <a:p>
            <a:pPr algn="ctr" eaLnBrk="1" hangingPunct="1">
              <a:spcBef>
                <a:spcPct val="0"/>
              </a:spcBef>
              <a:buFontTx/>
              <a:buNone/>
              <a:defRPr/>
            </a:pPr>
            <a:endParaRPr lang="en-US" sz="2600" dirty="0" smtClean="0">
              <a:solidFill>
                <a:schemeClr val="accent1"/>
              </a:solidFill>
              <a:latin typeface="+mj-lt"/>
            </a:endParaRPr>
          </a:p>
          <a:p>
            <a:pPr algn="ctr" eaLnBrk="1" hangingPunct="1">
              <a:spcBef>
                <a:spcPct val="0"/>
              </a:spcBef>
              <a:buFontTx/>
              <a:buNone/>
              <a:defRPr/>
            </a:pPr>
            <a:r>
              <a:rPr lang="en-US" sz="2600" dirty="0" smtClean="0">
                <a:solidFill>
                  <a:schemeClr val="accent1"/>
                </a:solidFill>
                <a:latin typeface="+mj-lt"/>
              </a:rPr>
              <a:t>This event will start at 11:00 a.m. E.T.</a:t>
            </a:r>
          </a:p>
          <a:p>
            <a:pPr eaLnBrk="1" hangingPunct="1">
              <a:buFontTx/>
              <a:buNone/>
              <a:defRPr/>
            </a:pPr>
            <a:endParaRPr lang="en-US" sz="2600" dirty="0" smtClean="0">
              <a:solidFill>
                <a:schemeClr val="accent1"/>
              </a:solidFill>
              <a:latin typeface="+mj-lt"/>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22250" y="1147156"/>
            <a:ext cx="8459837" cy="960438"/>
          </a:xfrm>
        </p:spPr>
        <p:txBody>
          <a:bodyPr/>
          <a:lstStyle/>
          <a:p>
            <a:r>
              <a:rPr lang="en-US" noProof="1" smtClean="0"/>
              <a:t>About Programmatic Interventions </a:t>
            </a:r>
            <a:br>
              <a:rPr lang="en-US" noProof="1" smtClean="0"/>
            </a:br>
            <a:endParaRPr lang="en-US" dirty="0" smtClean="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09626"/>
            <a:ext cx="5535613" cy="600075"/>
          </a:xfrm>
        </p:spPr>
        <p:txBody>
          <a:bodyPr/>
          <a:lstStyle/>
          <a:p>
            <a:r>
              <a:rPr lang="en-US" dirty="0" smtClean="0"/>
              <a:t>What Do We Mean by Programmatic Interventions?</a:t>
            </a:r>
            <a:endParaRPr lang="en-US" dirty="0"/>
          </a:p>
        </p:txBody>
      </p:sp>
      <p:sp>
        <p:nvSpPr>
          <p:cNvPr id="3" name="Content Placeholder 2"/>
          <p:cNvSpPr>
            <a:spLocks noGrp="1"/>
          </p:cNvSpPr>
          <p:nvPr>
            <p:ph idx="1"/>
          </p:nvPr>
        </p:nvSpPr>
        <p:spPr>
          <a:xfrm>
            <a:off x="314325" y="1056286"/>
            <a:ext cx="8524875" cy="4391025"/>
          </a:xfrm>
        </p:spPr>
        <p:txBody>
          <a:bodyPr/>
          <a:lstStyle/>
          <a:p>
            <a:r>
              <a:rPr lang="en-US" dirty="0" smtClean="0"/>
              <a:t>Any program, strategy, activity, service, or policy for school or community settings that: </a:t>
            </a:r>
          </a:p>
          <a:p>
            <a:pPr lvl="1"/>
            <a:r>
              <a:rPr lang="en-US" sz="1800" dirty="0" smtClean="0"/>
              <a:t>creates positive relationships between students and adults</a:t>
            </a:r>
          </a:p>
          <a:p>
            <a:pPr lvl="1"/>
            <a:r>
              <a:rPr lang="en-US" sz="1800" dirty="0" smtClean="0"/>
              <a:t>promotes parent and community engagement</a:t>
            </a:r>
          </a:p>
          <a:p>
            <a:pPr lvl="1"/>
            <a:r>
              <a:rPr lang="en-US" sz="1800" dirty="0" smtClean="0"/>
              <a:t>promotes the character, social, and emotional development of students </a:t>
            </a:r>
          </a:p>
          <a:p>
            <a:pPr lvl="1"/>
            <a:r>
              <a:rPr lang="en-US" sz="1800" dirty="0" smtClean="0"/>
              <a:t>prevents and reduces youth crime, violence, harassment, bullying, and the illegal use of drugs, alcohol, and tobacco</a:t>
            </a:r>
          </a:p>
          <a:p>
            <a:pPr lvl="1"/>
            <a:r>
              <a:rPr lang="en-US" sz="1800" dirty="0" smtClean="0"/>
              <a:t>enables school communities to manage student behaviors effectively while lowering suspensions and expulsions</a:t>
            </a:r>
          </a:p>
          <a:p>
            <a:pPr lvl="1"/>
            <a:r>
              <a:rPr lang="en-US" sz="1800" dirty="0" smtClean="0"/>
              <a:t>provides other needed social and emotional supports for students</a:t>
            </a:r>
          </a:p>
          <a:p>
            <a:pPr lvl="1"/>
            <a:r>
              <a:rPr lang="en-US" sz="1800" dirty="0" smtClean="0"/>
              <a:t>provides or improves access to social services</a:t>
            </a:r>
          </a:p>
          <a:p>
            <a:pPr lvl="1"/>
            <a:endParaRPr lang="en-US" sz="1800" dirty="0"/>
          </a:p>
        </p:txBody>
      </p:sp>
      <p:sp>
        <p:nvSpPr>
          <p:cNvPr id="4" name="Footer Placeholder 3"/>
          <p:cNvSpPr>
            <a:spLocks noGrp="1"/>
          </p:cNvSpPr>
          <p:nvPr>
            <p:ph type="ftr" sz="quarter" idx="10"/>
          </p:nvPr>
        </p:nvSpPr>
        <p:spPr/>
        <p:txBody>
          <a:bodyPr/>
          <a:lstStyle/>
          <a:p>
            <a:pPr>
              <a:defRPr/>
            </a:pPr>
            <a:r>
              <a:rPr lang="de-DE" smtClean="0"/>
              <a:t>Page </a:t>
            </a:r>
            <a:r>
              <a:rPr lang="de-DE" smtClean="0">
                <a:sym typeface="Wingdings" charset="2"/>
              </a:rPr>
              <a:t></a:t>
            </a:r>
            <a:r>
              <a:rPr lang="de-DE" smtClean="0"/>
              <a:t> </a:t>
            </a:r>
            <a:fld id="{4ADB2EFF-AB18-45E1-8015-18E63318DF44}" type="slidenum">
              <a:rPr lang="de-DE" smtClean="0"/>
              <a:pPr>
                <a:defRPr/>
              </a:pPr>
              <a:t>11</a:t>
            </a:fld>
            <a:endParaRPr lang="de-DE"/>
          </a:p>
        </p:txBody>
      </p:sp>
      <p:graphicFrame>
        <p:nvGraphicFramePr>
          <p:cNvPr id="6" name="Diagram 5"/>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97383"/>
            <a:ext cx="6200775" cy="600075"/>
          </a:xfrm>
        </p:spPr>
        <p:txBody>
          <a:bodyPr/>
          <a:lstStyle/>
          <a:p>
            <a:r>
              <a:rPr lang="en-US" dirty="0" smtClean="0"/>
              <a:t>On What Evidence Should Programmatic Interventions Be Based?</a:t>
            </a:r>
            <a:endParaRPr lang="en-US" dirty="0"/>
          </a:p>
        </p:txBody>
      </p:sp>
      <p:sp>
        <p:nvSpPr>
          <p:cNvPr id="3" name="Content Placeholder 2"/>
          <p:cNvSpPr>
            <a:spLocks noGrp="1"/>
          </p:cNvSpPr>
          <p:nvPr>
            <p:ph idx="1"/>
          </p:nvPr>
        </p:nvSpPr>
        <p:spPr>
          <a:xfrm>
            <a:off x="314325" y="1056290"/>
            <a:ext cx="8524875" cy="4917692"/>
          </a:xfrm>
        </p:spPr>
        <p:txBody>
          <a:bodyPr/>
          <a:lstStyle/>
          <a:p>
            <a:r>
              <a:rPr lang="en-US" dirty="0" smtClean="0"/>
              <a:t>Programmatic interventions should be based </a:t>
            </a:r>
            <a:r>
              <a:rPr lang="en-US" dirty="0" smtClean="0">
                <a:solidFill>
                  <a:srgbClr val="FF6600"/>
                </a:solidFill>
              </a:rPr>
              <a:t>on matching the needs and capacities of the local context with</a:t>
            </a:r>
            <a:r>
              <a:rPr lang="en-US" dirty="0" smtClean="0">
                <a:solidFill>
                  <a:srgbClr val="FF0000"/>
                </a:solidFill>
              </a:rPr>
              <a:t> </a:t>
            </a:r>
            <a:r>
              <a:rPr lang="en-US" dirty="0" smtClean="0"/>
              <a:t>the best available evidence, including, where available, strong or moderate evidence.</a:t>
            </a:r>
          </a:p>
          <a:p>
            <a:pPr lvl="1"/>
            <a:r>
              <a:rPr lang="en-US" sz="1800" b="1" dirty="0" smtClean="0">
                <a:solidFill>
                  <a:srgbClr val="FF6600"/>
                </a:solidFill>
              </a:rPr>
              <a:t>Strong evidence </a:t>
            </a:r>
            <a:r>
              <a:rPr lang="en-US" sz="1800" dirty="0" smtClean="0"/>
              <a:t>means evidence from studies with designs that can support causal conclusions (i.e., studies with high internal validity), and studies that, in total, include enough of the range of participants and settings to support scaling up to the State, regional, or national level (i.e., studies with high external validity).</a:t>
            </a:r>
          </a:p>
          <a:p>
            <a:pPr lvl="1"/>
            <a:r>
              <a:rPr lang="en-US" sz="1800" b="1" dirty="0" smtClean="0">
                <a:solidFill>
                  <a:srgbClr val="FF6600"/>
                </a:solidFill>
              </a:rPr>
              <a:t>Moderate evidence </a:t>
            </a:r>
            <a:r>
              <a:rPr lang="en-US" sz="1800" dirty="0" smtClean="0"/>
              <a:t>means evidence from previous studies with designs that can support causal conclusions (i.e., studies with high internal validity) but have limited generalizability (i.e., moderate external validity) or from studies with high external validity but moderate internal validity.</a:t>
            </a:r>
          </a:p>
          <a:p>
            <a:pPr>
              <a:buNone/>
            </a:pPr>
            <a:endParaRPr lang="en-US" dirty="0"/>
          </a:p>
        </p:txBody>
      </p:sp>
      <p:sp>
        <p:nvSpPr>
          <p:cNvPr id="4" name="Footer Placeholder 3"/>
          <p:cNvSpPr>
            <a:spLocks noGrp="1"/>
          </p:cNvSpPr>
          <p:nvPr>
            <p:ph type="ftr" sz="quarter" idx="10"/>
          </p:nvPr>
        </p:nvSpPr>
        <p:spPr/>
        <p:txBody>
          <a:bodyPr/>
          <a:lstStyle/>
          <a:p>
            <a:pPr>
              <a:defRPr/>
            </a:pPr>
            <a:r>
              <a:rPr lang="de-DE" smtClean="0"/>
              <a:t>Page </a:t>
            </a:r>
            <a:r>
              <a:rPr lang="de-DE" smtClean="0">
                <a:sym typeface="Wingdings" charset="2"/>
              </a:rPr>
              <a:t></a:t>
            </a:r>
            <a:r>
              <a:rPr lang="de-DE" smtClean="0"/>
              <a:t> </a:t>
            </a:r>
            <a:fld id="{4ADB2EFF-AB18-45E1-8015-18E63318DF44}" type="slidenum">
              <a:rPr lang="de-DE" smtClean="0"/>
              <a:pPr>
                <a:defRPr/>
              </a:pPr>
              <a:t>12</a:t>
            </a:fld>
            <a:endParaRPr lang="de-DE"/>
          </a:p>
        </p:txBody>
      </p:sp>
      <p:graphicFrame>
        <p:nvGraphicFramePr>
          <p:cNvPr id="6" name="Diagram 5"/>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314325" y="135112"/>
            <a:ext cx="5535613" cy="600075"/>
          </a:xfrm>
        </p:spPr>
        <p:txBody>
          <a:bodyPr/>
          <a:lstStyle/>
          <a:p>
            <a:r>
              <a:rPr lang="en-US" dirty="0" smtClean="0"/>
              <a:t>What Challenges Do Schools and Districts Often Face?</a:t>
            </a:r>
            <a:endParaRPr lang="en-US" dirty="0"/>
          </a:p>
        </p:txBody>
      </p:sp>
      <p:sp>
        <p:nvSpPr>
          <p:cNvPr id="9" name="Content Placeholder 8"/>
          <p:cNvSpPr>
            <a:spLocks noGrp="1"/>
          </p:cNvSpPr>
          <p:nvPr>
            <p:ph idx="1"/>
          </p:nvPr>
        </p:nvSpPr>
        <p:spPr>
          <a:xfrm>
            <a:off x="314325" y="1114425"/>
            <a:ext cx="8524875" cy="4391025"/>
          </a:xfrm>
        </p:spPr>
        <p:txBody>
          <a:bodyPr/>
          <a:lstStyle/>
          <a:p>
            <a:r>
              <a:rPr lang="en-US" dirty="0" smtClean="0"/>
              <a:t>Using school data to identify what types of interventions are needed.</a:t>
            </a:r>
          </a:p>
          <a:p>
            <a:r>
              <a:rPr lang="en-US" dirty="0" smtClean="0"/>
              <a:t>Selecting the interventions that you will be able to implement to address your particular needs.</a:t>
            </a:r>
            <a:endParaRPr lang="en-US" dirty="0"/>
          </a:p>
        </p:txBody>
      </p:sp>
      <p:sp>
        <p:nvSpPr>
          <p:cNvPr id="4" name="Footer Placeholder 3"/>
          <p:cNvSpPr>
            <a:spLocks noGrp="1"/>
          </p:cNvSpPr>
          <p:nvPr>
            <p:ph type="ftr" sz="quarter" idx="10"/>
          </p:nvPr>
        </p:nvSpPr>
        <p:spPr/>
        <p:txBody>
          <a:bodyPr/>
          <a:lstStyle/>
          <a:p>
            <a:pPr>
              <a:defRPr/>
            </a:pPr>
            <a:r>
              <a:rPr lang="de-DE" smtClean="0"/>
              <a:t>Page </a:t>
            </a:r>
            <a:r>
              <a:rPr lang="de-DE" smtClean="0">
                <a:sym typeface="Wingdings" charset="2"/>
              </a:rPr>
              <a:t></a:t>
            </a:r>
            <a:r>
              <a:rPr lang="de-DE" smtClean="0"/>
              <a:t> </a:t>
            </a:r>
            <a:fld id="{4ADB2EFF-AB18-45E1-8015-18E63318DF44}" type="slidenum">
              <a:rPr lang="de-DE" smtClean="0"/>
              <a:pPr>
                <a:defRPr/>
              </a:pPr>
              <a:t>13</a:t>
            </a:fld>
            <a:endParaRPr lang="de-DE"/>
          </a:p>
        </p:txBody>
      </p:sp>
      <p:pic>
        <p:nvPicPr>
          <p:cNvPr id="1050" name="Picture 26" descr="C:\Users\gcolombi\AppData\Local\Microsoft\Windows\Temporary Internet Files\Content.IE5\H7VR8Q39\MC900055555[1].wmf"/>
          <p:cNvPicPr>
            <a:picLocks noChangeAspect="1" noChangeArrowheads="1"/>
          </p:cNvPicPr>
          <p:nvPr/>
        </p:nvPicPr>
        <p:blipFill>
          <a:blip r:embed="rId2"/>
          <a:srcRect/>
          <a:stretch>
            <a:fillRect/>
          </a:stretch>
        </p:blipFill>
        <p:spPr bwMode="auto">
          <a:xfrm>
            <a:off x="2642993" y="2820991"/>
            <a:ext cx="3206946" cy="2976211"/>
          </a:xfrm>
          <a:prstGeom prst="rect">
            <a:avLst/>
          </a:prstGeom>
          <a:noFill/>
        </p:spPr>
      </p:pic>
      <p:graphicFrame>
        <p:nvGraphicFramePr>
          <p:cNvPr id="30" name="Diagram 29"/>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Planning Model</a:t>
            </a:r>
            <a:r>
              <a:rPr lang="en-US" dirty="0" smtClean="0">
                <a:solidFill>
                  <a:srgbClr val="FF6600"/>
                </a:solidFill>
              </a:rPr>
              <a:t> </a:t>
            </a:r>
            <a:endParaRPr lang="en-US" dirty="0">
              <a:solidFill>
                <a:srgbClr val="FF6600"/>
              </a:solidFill>
            </a:endParaRPr>
          </a:p>
        </p:txBody>
      </p:sp>
      <p:sp>
        <p:nvSpPr>
          <p:cNvPr id="4" name="Footer Placeholder 3"/>
          <p:cNvSpPr>
            <a:spLocks noGrp="1"/>
          </p:cNvSpPr>
          <p:nvPr>
            <p:ph type="ftr" sz="quarter" idx="10"/>
          </p:nvPr>
        </p:nvSpPr>
        <p:spPr/>
        <p:txBody>
          <a:bodyPr/>
          <a:lstStyle/>
          <a:p>
            <a:pPr>
              <a:defRPr/>
            </a:pPr>
            <a:r>
              <a:rPr lang="de-DE" smtClean="0"/>
              <a:t>Page </a:t>
            </a:r>
            <a:r>
              <a:rPr lang="de-DE" smtClean="0">
                <a:sym typeface="Wingdings" charset="2"/>
              </a:rPr>
              <a:t></a:t>
            </a:r>
            <a:r>
              <a:rPr lang="de-DE" smtClean="0"/>
              <a:t> </a:t>
            </a:r>
            <a:fld id="{4ADB2EFF-AB18-45E1-8015-18E63318DF44}" type="slidenum">
              <a:rPr lang="de-DE" smtClean="0"/>
              <a:pPr>
                <a:defRPr/>
              </a:pPr>
              <a:t>14</a:t>
            </a:fld>
            <a:endParaRPr lang="de-DE"/>
          </a:p>
        </p:txBody>
      </p:sp>
      <p:graphicFrame>
        <p:nvGraphicFramePr>
          <p:cNvPr id="6" name="Diagram 5"/>
          <p:cNvGraphicFramePr/>
          <p:nvPr/>
        </p:nvGraphicFramePr>
        <p:xfrm>
          <a:off x="1214651" y="1023580"/>
          <a:ext cx="6550925" cy="5011737"/>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67027" y="147638"/>
            <a:ext cx="5535613" cy="600075"/>
          </a:xfrm>
        </p:spPr>
        <p:txBody>
          <a:bodyPr/>
          <a:lstStyle/>
          <a:p>
            <a:r>
              <a:rPr lang="en-US" dirty="0" smtClean="0"/>
              <a:t>1</a:t>
            </a:r>
            <a:r>
              <a:rPr lang="en-US" dirty="0" smtClean="0">
                <a:solidFill>
                  <a:schemeClr val="bg1"/>
                </a:solidFill>
              </a:rPr>
              <a:t>. Systematically Review Data to  </a:t>
            </a:r>
            <a:br>
              <a:rPr lang="en-US" dirty="0" smtClean="0">
                <a:solidFill>
                  <a:schemeClr val="bg1"/>
                </a:solidFill>
              </a:rPr>
            </a:br>
            <a:r>
              <a:rPr lang="en-US" dirty="0" smtClean="0">
                <a:solidFill>
                  <a:schemeClr val="bg1"/>
                </a:solidFill>
              </a:rPr>
              <a:t>    Identify Needs</a:t>
            </a:r>
            <a:endParaRPr lang="en-US" dirty="0">
              <a:solidFill>
                <a:schemeClr val="bg1"/>
              </a:solidFill>
            </a:endParaRPr>
          </a:p>
        </p:txBody>
      </p:sp>
      <p:sp>
        <p:nvSpPr>
          <p:cNvPr id="3" name="Content Placeholder 2"/>
          <p:cNvSpPr>
            <a:spLocks noGrp="1"/>
          </p:cNvSpPr>
          <p:nvPr>
            <p:ph idx="1"/>
          </p:nvPr>
        </p:nvSpPr>
        <p:spPr>
          <a:xfrm>
            <a:off x="314325" y="866775"/>
            <a:ext cx="8524875" cy="5138739"/>
          </a:xfrm>
        </p:spPr>
        <p:txBody>
          <a:bodyPr/>
          <a:lstStyle/>
          <a:p>
            <a:pPr marL="457200" indent="-457200"/>
            <a:r>
              <a:rPr lang="en-US" dirty="0" smtClean="0"/>
              <a:t>Bring together school climate team.</a:t>
            </a:r>
          </a:p>
          <a:p>
            <a:pPr marL="1035050" lvl="3" indent="-457200">
              <a:buNone/>
            </a:pPr>
            <a:r>
              <a:rPr lang="en-US" sz="1800" dirty="0" smtClean="0"/>
              <a:t>- </a:t>
            </a:r>
            <a:r>
              <a:rPr lang="en-US" sz="1800" b="0" dirty="0" smtClean="0"/>
              <a:t>Ideally use a current group to review data, and plan and implement programmatic interventions.</a:t>
            </a:r>
          </a:p>
          <a:p>
            <a:pPr lvl="3" eaLnBrk="1" hangingPunct="1">
              <a:buNone/>
            </a:pPr>
            <a:r>
              <a:rPr lang="en-US" sz="1800" dirty="0" smtClean="0"/>
              <a:t>- Creating a parallel team is not efficient. </a:t>
            </a:r>
          </a:p>
          <a:p>
            <a:pPr lvl="3" eaLnBrk="1" hangingPunct="1">
              <a:buNone/>
            </a:pPr>
            <a:r>
              <a:rPr lang="en-US" sz="1800" dirty="0" smtClean="0"/>
              <a:t>- Parallel teams can reduce </a:t>
            </a:r>
            <a:r>
              <a:rPr lang="en-US" sz="1800" i="1" dirty="0" smtClean="0"/>
              <a:t>value.</a:t>
            </a:r>
          </a:p>
          <a:p>
            <a:pPr lvl="3" eaLnBrk="1" hangingPunct="1">
              <a:buNone/>
            </a:pPr>
            <a:r>
              <a:rPr lang="en-US" sz="1800" dirty="0" smtClean="0"/>
              <a:t>- Parallel teams usually separate climate from the academic mission of school.</a:t>
            </a:r>
          </a:p>
          <a:p>
            <a:pPr lvl="3" eaLnBrk="1" hangingPunct="1">
              <a:buNone/>
            </a:pPr>
            <a:r>
              <a:rPr lang="en-US" sz="1800" dirty="0" smtClean="0"/>
              <a:t>- Focus on school’s human resources and time.</a:t>
            </a:r>
            <a:endParaRPr lang="en-US" sz="1800" b="0" dirty="0" smtClean="0"/>
          </a:p>
          <a:p>
            <a:pPr marL="457200" indent="-457200"/>
            <a:r>
              <a:rPr lang="en-US" dirty="0" smtClean="0"/>
              <a:t>Make it inclusive yet efficient.</a:t>
            </a:r>
          </a:p>
          <a:p>
            <a:pPr marL="457200" indent="-457200"/>
            <a:r>
              <a:rPr lang="en-US" dirty="0" smtClean="0"/>
              <a:t>Connect to intervention team(s) (e.g. Student Support </a:t>
            </a:r>
            <a:br>
              <a:rPr lang="en-US" dirty="0" smtClean="0"/>
            </a:br>
            <a:r>
              <a:rPr lang="en-US" dirty="0" smtClean="0"/>
              <a:t>   Teams).</a:t>
            </a:r>
          </a:p>
          <a:p>
            <a:pPr>
              <a:buNone/>
            </a:pPr>
            <a:endParaRPr lang="en-US" sz="2400" b="0" dirty="0"/>
          </a:p>
        </p:txBody>
      </p:sp>
      <p:sp>
        <p:nvSpPr>
          <p:cNvPr id="4" name="Footer Placeholder 3"/>
          <p:cNvSpPr>
            <a:spLocks noGrp="1"/>
          </p:cNvSpPr>
          <p:nvPr>
            <p:ph type="ftr" sz="quarter" idx="10"/>
          </p:nvPr>
        </p:nvSpPr>
        <p:spPr/>
        <p:txBody>
          <a:bodyPr/>
          <a:lstStyle/>
          <a:p>
            <a:pPr>
              <a:defRPr/>
            </a:pPr>
            <a:r>
              <a:rPr lang="de-DE" dirty="0" smtClean="0"/>
              <a:t>Page </a:t>
            </a:r>
            <a:r>
              <a:rPr lang="de-DE" dirty="0" smtClean="0">
                <a:sym typeface="Wingdings" charset="2"/>
              </a:rPr>
              <a:t></a:t>
            </a:r>
            <a:r>
              <a:rPr lang="de-DE" dirty="0" smtClean="0"/>
              <a:t> </a:t>
            </a:r>
            <a:fld id="{4ADB2EFF-AB18-45E1-8015-18E63318DF44}" type="slidenum">
              <a:rPr lang="de-DE" smtClean="0"/>
              <a:pPr>
                <a:defRPr/>
              </a:pPr>
              <a:t>15</a:t>
            </a:fld>
            <a:endParaRPr lang="de-DE" dirty="0"/>
          </a:p>
        </p:txBody>
      </p:sp>
      <p:graphicFrame>
        <p:nvGraphicFramePr>
          <p:cNvPr id="6" name="Diagram 5"/>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67027" y="147638"/>
            <a:ext cx="5535613" cy="600075"/>
          </a:xfrm>
        </p:spPr>
        <p:txBody>
          <a:bodyPr/>
          <a:lstStyle/>
          <a:p>
            <a:r>
              <a:rPr lang="en-US" dirty="0" smtClean="0">
                <a:solidFill>
                  <a:schemeClr val="bg1"/>
                </a:solidFill>
              </a:rPr>
              <a:t>1. Systematically Review Data to  </a:t>
            </a:r>
            <a:br>
              <a:rPr lang="en-US" dirty="0" smtClean="0">
                <a:solidFill>
                  <a:schemeClr val="bg1"/>
                </a:solidFill>
              </a:rPr>
            </a:br>
            <a:r>
              <a:rPr lang="en-US" dirty="0" smtClean="0">
                <a:solidFill>
                  <a:schemeClr val="bg1"/>
                </a:solidFill>
              </a:rPr>
              <a:t>    Identify Needs (continued)</a:t>
            </a:r>
            <a:endParaRPr lang="en-US" dirty="0">
              <a:solidFill>
                <a:schemeClr val="bg1"/>
              </a:solidFill>
            </a:endParaRPr>
          </a:p>
        </p:txBody>
      </p:sp>
      <p:sp>
        <p:nvSpPr>
          <p:cNvPr id="3" name="Content Placeholder 2"/>
          <p:cNvSpPr>
            <a:spLocks noGrp="1"/>
          </p:cNvSpPr>
          <p:nvPr>
            <p:ph idx="1"/>
          </p:nvPr>
        </p:nvSpPr>
        <p:spPr>
          <a:xfrm>
            <a:off x="314325" y="1022774"/>
            <a:ext cx="8524875" cy="4982740"/>
          </a:xfrm>
        </p:spPr>
        <p:txBody>
          <a:bodyPr/>
          <a:lstStyle/>
          <a:p>
            <a:pPr marL="457200" indent="-457200"/>
            <a:r>
              <a:rPr lang="en-US" b="0" dirty="0" smtClean="0"/>
              <a:t>Analyze data to determine need and prevalence of need.</a:t>
            </a:r>
          </a:p>
          <a:p>
            <a:pPr marL="457200" indent="-457200"/>
            <a:r>
              <a:rPr lang="en-US" b="0" dirty="0" smtClean="0">
                <a:solidFill>
                  <a:srgbClr val="F26522"/>
                </a:solidFill>
              </a:rPr>
              <a:t>Align with </a:t>
            </a:r>
            <a:r>
              <a:rPr lang="en-US" b="0" dirty="0" smtClean="0"/>
              <a:t>existing </a:t>
            </a:r>
            <a:r>
              <a:rPr lang="en-US" b="0" dirty="0" smtClean="0">
                <a:solidFill>
                  <a:srgbClr val="F26522"/>
                </a:solidFill>
              </a:rPr>
              <a:t>vision statement </a:t>
            </a:r>
            <a:r>
              <a:rPr lang="en-US" b="0" dirty="0" smtClean="0"/>
              <a:t>plans for school/district (</a:t>
            </a:r>
            <a:r>
              <a:rPr lang="en-US" b="0" dirty="0" err="1" smtClean="0"/>
              <a:t>e.g.,School</a:t>
            </a:r>
            <a:r>
              <a:rPr lang="en-US" b="0" dirty="0" smtClean="0"/>
              <a:t> Improvement Plans; District Strategic Plans).</a:t>
            </a:r>
          </a:p>
          <a:p>
            <a:pPr marL="457200" indent="-457200"/>
            <a:r>
              <a:rPr lang="en-US" b="0" dirty="0" smtClean="0"/>
              <a:t>Select target areas related to identified needs (e.g., what are the specific areas of interest; intended outcomes).</a:t>
            </a:r>
          </a:p>
          <a:p>
            <a:pPr>
              <a:buNone/>
            </a:pPr>
            <a:endParaRPr lang="en-US" b="0" dirty="0"/>
          </a:p>
        </p:txBody>
      </p:sp>
      <p:sp>
        <p:nvSpPr>
          <p:cNvPr id="4" name="Footer Placeholder 3"/>
          <p:cNvSpPr>
            <a:spLocks noGrp="1"/>
          </p:cNvSpPr>
          <p:nvPr>
            <p:ph type="ftr" sz="quarter" idx="10"/>
          </p:nvPr>
        </p:nvSpPr>
        <p:spPr/>
        <p:txBody>
          <a:bodyPr/>
          <a:lstStyle/>
          <a:p>
            <a:pPr>
              <a:defRPr/>
            </a:pPr>
            <a:r>
              <a:rPr lang="de-DE" smtClean="0"/>
              <a:t>Page </a:t>
            </a:r>
            <a:r>
              <a:rPr lang="de-DE" smtClean="0">
                <a:sym typeface="Wingdings" charset="2"/>
              </a:rPr>
              <a:t></a:t>
            </a:r>
            <a:r>
              <a:rPr lang="de-DE" smtClean="0"/>
              <a:t> </a:t>
            </a:r>
            <a:fld id="{4ADB2EFF-AB18-45E1-8015-18E63318DF44}" type="slidenum">
              <a:rPr lang="de-DE" smtClean="0"/>
              <a:pPr>
                <a:defRPr/>
              </a:pPr>
              <a:t>16</a:t>
            </a:fld>
            <a:endParaRPr lang="de-DE"/>
          </a:p>
        </p:txBody>
      </p:sp>
      <p:graphicFrame>
        <p:nvGraphicFramePr>
          <p:cNvPr id="6" name="Diagram 5"/>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8345" y="-117952"/>
            <a:ext cx="8229600" cy="1031875"/>
          </a:xfrm>
        </p:spPr>
        <p:txBody>
          <a:bodyPr/>
          <a:lstStyle/>
          <a:p>
            <a:r>
              <a:rPr lang="en-US" dirty="0" smtClean="0"/>
              <a:t>Logic Model: Approach to Using Data to </a:t>
            </a:r>
            <a:br>
              <a:rPr lang="en-US" dirty="0" smtClean="0"/>
            </a:br>
            <a:r>
              <a:rPr lang="en-US" dirty="0" smtClean="0"/>
              <a:t>Identify Programmatic Interventions</a:t>
            </a:r>
            <a:endParaRPr lang="en-US" dirty="0"/>
          </a:p>
        </p:txBody>
      </p:sp>
      <p:graphicFrame>
        <p:nvGraphicFramePr>
          <p:cNvPr id="13" name="Diagram 12"/>
          <p:cNvGraphicFramePr/>
          <p:nvPr/>
        </p:nvGraphicFramePr>
        <p:xfrm>
          <a:off x="1084521" y="913922"/>
          <a:ext cx="6974957" cy="5252961"/>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6" name="Footer Placeholder 3"/>
          <p:cNvSpPr>
            <a:spLocks noGrp="1"/>
          </p:cNvSpPr>
          <p:nvPr>
            <p:ph type="ftr" sz="quarter" idx="10"/>
          </p:nvPr>
        </p:nvSpPr>
        <p:spPr>
          <a:xfrm>
            <a:off x="219075" y="6408738"/>
            <a:ext cx="1343025" cy="247650"/>
          </a:xfrm>
        </p:spPr>
        <p:txBody>
          <a:bodyPr/>
          <a:lstStyle/>
          <a:p>
            <a:pPr>
              <a:defRPr/>
            </a:pPr>
            <a:r>
              <a:rPr lang="de-DE" dirty="0" smtClean="0"/>
              <a:t>Page </a:t>
            </a:r>
            <a:r>
              <a:rPr lang="de-DE" dirty="0" smtClean="0">
                <a:sym typeface="Wingdings" charset="2"/>
              </a:rPr>
              <a:t></a:t>
            </a:r>
            <a:r>
              <a:rPr lang="de-DE" dirty="0" smtClean="0"/>
              <a:t> </a:t>
            </a:r>
            <a:fld id="{4ADB2EFF-AB18-45E1-8015-18E63318DF44}" type="slidenum">
              <a:rPr lang="de-DE" smtClean="0"/>
              <a:pPr>
                <a:defRPr/>
              </a:pPr>
              <a:t>17</a:t>
            </a:fld>
            <a:endParaRPr lang="de-DE" dirty="0"/>
          </a:p>
        </p:txBody>
      </p:sp>
      <p:graphicFrame>
        <p:nvGraphicFramePr>
          <p:cNvPr id="7" name="Diagram 6"/>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3" name="Diagram 12"/>
          <p:cNvGraphicFramePr/>
          <p:nvPr/>
        </p:nvGraphicFramePr>
        <p:xfrm>
          <a:off x="1084521" y="913922"/>
          <a:ext cx="6974957" cy="5252961"/>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 name="Rectangle 11"/>
          <p:cNvSpPr>
            <a:spLocks noChangeArrowheads="1"/>
          </p:cNvSpPr>
          <p:nvPr/>
        </p:nvSpPr>
        <p:spPr bwMode="gray">
          <a:xfrm>
            <a:off x="1653282" y="1773850"/>
            <a:ext cx="459067" cy="605603"/>
          </a:xfrm>
          <a:prstGeom prst="rect">
            <a:avLst/>
          </a:prstGeom>
          <a:solidFill>
            <a:srgbClr val="FF6600"/>
          </a:solidFill>
          <a:ln>
            <a:headEnd/>
            <a:tailEnd/>
          </a:ln>
          <a:scene3d>
            <a:camera prst="orthographicFront">
              <a:rot lat="0" lon="0" rev="0"/>
            </a:camera>
            <a:lightRig rig="threePt" dir="t">
              <a:rot lat="0" lon="0" rev="1200000"/>
            </a:lightRig>
          </a:scene3d>
          <a:sp3d>
            <a:bevelT w="63500" h="25400" prst="softRound"/>
          </a:sp3d>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801688" eaLnBrk="0" hangingPunct="0"/>
            <a:r>
              <a:rPr lang="en-US" sz="2800" b="1" noProof="1" smtClean="0">
                <a:solidFill>
                  <a:srgbClr val="FFFFFF"/>
                </a:solidFill>
              </a:rPr>
              <a:t>2</a:t>
            </a:r>
            <a:endParaRPr lang="en-US" sz="2800" b="1" noProof="1">
              <a:solidFill>
                <a:srgbClr val="FFFFFF"/>
              </a:solidFill>
            </a:endParaRPr>
          </a:p>
        </p:txBody>
      </p:sp>
      <p:sp>
        <p:nvSpPr>
          <p:cNvPr id="5" name="Rectangle 11"/>
          <p:cNvSpPr>
            <a:spLocks noChangeArrowheads="1"/>
          </p:cNvSpPr>
          <p:nvPr/>
        </p:nvSpPr>
        <p:spPr bwMode="gray">
          <a:xfrm>
            <a:off x="6924409" y="1842246"/>
            <a:ext cx="459067" cy="605603"/>
          </a:xfrm>
          <a:prstGeom prst="rect">
            <a:avLst/>
          </a:prstGeom>
          <a:solidFill>
            <a:srgbClr val="FF6600"/>
          </a:solidFill>
          <a:ln>
            <a:headEnd/>
            <a:tailEnd/>
          </a:ln>
          <a:scene3d>
            <a:camera prst="orthographicFront">
              <a:rot lat="0" lon="0" rev="0"/>
            </a:camera>
            <a:lightRig rig="threePt" dir="t">
              <a:rot lat="0" lon="0" rev="1200000"/>
            </a:lightRig>
          </a:scene3d>
          <a:sp3d>
            <a:bevelT w="63500" h="25400" prst="softRound"/>
          </a:sp3d>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801688" eaLnBrk="0" hangingPunct="0"/>
            <a:r>
              <a:rPr lang="en-US" sz="2800" b="1" noProof="1" smtClean="0">
                <a:solidFill>
                  <a:srgbClr val="FFFFFF"/>
                </a:solidFill>
              </a:rPr>
              <a:t>1</a:t>
            </a:r>
            <a:endParaRPr lang="en-US" sz="2800" b="1" noProof="1">
              <a:solidFill>
                <a:srgbClr val="FFFFFF"/>
              </a:solidFill>
            </a:endParaRPr>
          </a:p>
        </p:txBody>
      </p:sp>
      <p:sp>
        <p:nvSpPr>
          <p:cNvPr id="8" name="Footer Placeholder 3"/>
          <p:cNvSpPr>
            <a:spLocks noGrp="1"/>
          </p:cNvSpPr>
          <p:nvPr>
            <p:ph type="ftr" sz="quarter" idx="10"/>
          </p:nvPr>
        </p:nvSpPr>
        <p:spPr>
          <a:xfrm>
            <a:off x="219075" y="6408738"/>
            <a:ext cx="1343025" cy="247650"/>
          </a:xfrm>
        </p:spPr>
        <p:txBody>
          <a:bodyPr/>
          <a:lstStyle/>
          <a:p>
            <a:pPr>
              <a:defRPr/>
            </a:pPr>
            <a:r>
              <a:rPr lang="de-DE" dirty="0" smtClean="0"/>
              <a:t>Page </a:t>
            </a:r>
            <a:r>
              <a:rPr lang="de-DE" dirty="0" smtClean="0">
                <a:sym typeface="Wingdings" charset="2"/>
              </a:rPr>
              <a:t></a:t>
            </a:r>
            <a:r>
              <a:rPr lang="de-DE" dirty="0" smtClean="0"/>
              <a:t> </a:t>
            </a:r>
            <a:fld id="{4ADB2EFF-AB18-45E1-8015-18E63318DF44}" type="slidenum">
              <a:rPr lang="de-DE" smtClean="0"/>
              <a:pPr>
                <a:defRPr/>
              </a:pPr>
              <a:t>18</a:t>
            </a:fld>
            <a:endParaRPr lang="de-DE" dirty="0"/>
          </a:p>
        </p:txBody>
      </p:sp>
      <p:sp>
        <p:nvSpPr>
          <p:cNvPr id="10" name="Rectangle 2"/>
          <p:cNvSpPr>
            <a:spLocks noGrp="1" noChangeArrowheads="1"/>
          </p:cNvSpPr>
          <p:nvPr>
            <p:ph type="title"/>
          </p:nvPr>
        </p:nvSpPr>
        <p:spPr>
          <a:xfrm>
            <a:off x="308345" y="-117952"/>
            <a:ext cx="8229600" cy="1031875"/>
          </a:xfrm>
        </p:spPr>
        <p:txBody>
          <a:bodyPr/>
          <a:lstStyle/>
          <a:p>
            <a:r>
              <a:rPr lang="en-US" dirty="0" smtClean="0"/>
              <a:t>Logic Model: Approach to Using Data to </a:t>
            </a:r>
            <a:br>
              <a:rPr lang="en-US" dirty="0" smtClean="0"/>
            </a:br>
            <a:r>
              <a:rPr lang="en-US" dirty="0" smtClean="0"/>
              <a:t>Identify Programmatic Interventions</a:t>
            </a:r>
            <a:endParaRPr lang="en-US" dirty="0"/>
          </a:p>
        </p:txBody>
      </p:sp>
      <p:graphicFrame>
        <p:nvGraphicFramePr>
          <p:cNvPr id="9" name="Diagram 8"/>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3" name="Diagram 12"/>
          <p:cNvGraphicFramePr/>
          <p:nvPr/>
        </p:nvGraphicFramePr>
        <p:xfrm>
          <a:off x="808074" y="913922"/>
          <a:ext cx="7729871" cy="5252961"/>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 name="Rectangle 11"/>
          <p:cNvSpPr>
            <a:spLocks noChangeArrowheads="1"/>
          </p:cNvSpPr>
          <p:nvPr/>
        </p:nvSpPr>
        <p:spPr bwMode="gray">
          <a:xfrm>
            <a:off x="1451877" y="1668750"/>
            <a:ext cx="459067" cy="605603"/>
          </a:xfrm>
          <a:prstGeom prst="rect">
            <a:avLst/>
          </a:prstGeom>
          <a:solidFill>
            <a:srgbClr val="FF6600"/>
          </a:solidFill>
          <a:ln>
            <a:headEnd/>
            <a:tailEnd/>
          </a:ln>
          <a:scene3d>
            <a:camera prst="orthographicFront">
              <a:rot lat="0" lon="0" rev="0"/>
            </a:camera>
            <a:lightRig rig="threePt" dir="t">
              <a:rot lat="0" lon="0" rev="1200000"/>
            </a:lightRig>
          </a:scene3d>
          <a:sp3d>
            <a:bevelT w="63500" h="25400" prst="softRound"/>
          </a:sp3d>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801688" eaLnBrk="0" hangingPunct="0"/>
            <a:r>
              <a:rPr lang="en-US" sz="2800" b="1" noProof="1" smtClean="0">
                <a:solidFill>
                  <a:srgbClr val="FFFFFF"/>
                </a:solidFill>
              </a:rPr>
              <a:t>2</a:t>
            </a:r>
            <a:endParaRPr lang="en-US" sz="2800" b="1" noProof="1">
              <a:solidFill>
                <a:srgbClr val="FFFFFF"/>
              </a:solidFill>
            </a:endParaRPr>
          </a:p>
        </p:txBody>
      </p:sp>
      <p:sp>
        <p:nvSpPr>
          <p:cNvPr id="5" name="Rectangle 11"/>
          <p:cNvSpPr>
            <a:spLocks noChangeArrowheads="1"/>
          </p:cNvSpPr>
          <p:nvPr/>
        </p:nvSpPr>
        <p:spPr bwMode="gray">
          <a:xfrm>
            <a:off x="7320649" y="1766046"/>
            <a:ext cx="459067" cy="605603"/>
          </a:xfrm>
          <a:prstGeom prst="rect">
            <a:avLst/>
          </a:prstGeom>
          <a:solidFill>
            <a:srgbClr val="FF6600"/>
          </a:solidFill>
          <a:ln>
            <a:headEnd/>
            <a:tailEnd/>
          </a:ln>
          <a:scene3d>
            <a:camera prst="orthographicFront">
              <a:rot lat="0" lon="0" rev="0"/>
            </a:camera>
            <a:lightRig rig="threePt" dir="t">
              <a:rot lat="0" lon="0" rev="1200000"/>
            </a:lightRig>
          </a:scene3d>
          <a:sp3d>
            <a:bevelT w="63500" h="25400" prst="softRound"/>
          </a:sp3d>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801688" eaLnBrk="0" hangingPunct="0"/>
            <a:r>
              <a:rPr lang="en-US" sz="2800" b="1" noProof="1" smtClean="0">
                <a:solidFill>
                  <a:srgbClr val="FFFFFF"/>
                </a:solidFill>
              </a:rPr>
              <a:t>1</a:t>
            </a:r>
            <a:endParaRPr lang="en-US" sz="2800" b="1" noProof="1">
              <a:solidFill>
                <a:srgbClr val="FFFFFF"/>
              </a:solidFill>
            </a:endParaRPr>
          </a:p>
        </p:txBody>
      </p:sp>
      <p:sp>
        <p:nvSpPr>
          <p:cNvPr id="6" name="Rectangle 11"/>
          <p:cNvSpPr>
            <a:spLocks noChangeArrowheads="1"/>
          </p:cNvSpPr>
          <p:nvPr/>
        </p:nvSpPr>
        <p:spPr bwMode="gray">
          <a:xfrm>
            <a:off x="5404553" y="1509573"/>
            <a:ext cx="459067" cy="605603"/>
          </a:xfrm>
          <a:prstGeom prst="rect">
            <a:avLst/>
          </a:prstGeom>
          <a:solidFill>
            <a:srgbClr val="FF6600"/>
          </a:solidFill>
          <a:ln>
            <a:headEnd/>
            <a:tailEnd/>
          </a:ln>
          <a:scene3d>
            <a:camera prst="orthographicFront">
              <a:rot lat="0" lon="0" rev="0"/>
            </a:camera>
            <a:lightRig rig="threePt" dir="t">
              <a:rot lat="0" lon="0" rev="1200000"/>
            </a:lightRig>
          </a:scene3d>
          <a:sp3d>
            <a:bevelT w="63500" h="25400" prst="softRound"/>
          </a:sp3d>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801688" eaLnBrk="0" hangingPunct="0"/>
            <a:r>
              <a:rPr lang="en-US" sz="2800" b="1" noProof="1" smtClean="0">
                <a:solidFill>
                  <a:srgbClr val="FFFFFF"/>
                </a:solidFill>
              </a:rPr>
              <a:t>3</a:t>
            </a:r>
            <a:endParaRPr lang="en-US" sz="2800" b="1" noProof="1">
              <a:solidFill>
                <a:srgbClr val="FFFFFF"/>
              </a:solidFill>
            </a:endParaRPr>
          </a:p>
        </p:txBody>
      </p:sp>
      <p:sp>
        <p:nvSpPr>
          <p:cNvPr id="10" name="Footer Placeholder 3"/>
          <p:cNvSpPr>
            <a:spLocks noGrp="1"/>
          </p:cNvSpPr>
          <p:nvPr>
            <p:ph type="ftr" sz="quarter" idx="10"/>
          </p:nvPr>
        </p:nvSpPr>
        <p:spPr>
          <a:xfrm>
            <a:off x="219075" y="6408738"/>
            <a:ext cx="1343025" cy="247650"/>
          </a:xfrm>
        </p:spPr>
        <p:txBody>
          <a:bodyPr/>
          <a:lstStyle/>
          <a:p>
            <a:pPr>
              <a:defRPr/>
            </a:pPr>
            <a:r>
              <a:rPr lang="de-DE" dirty="0" smtClean="0"/>
              <a:t>Page </a:t>
            </a:r>
            <a:r>
              <a:rPr lang="de-DE" dirty="0" smtClean="0">
                <a:sym typeface="Wingdings" charset="2"/>
              </a:rPr>
              <a:t></a:t>
            </a:r>
            <a:r>
              <a:rPr lang="de-DE" dirty="0" smtClean="0"/>
              <a:t> </a:t>
            </a:r>
            <a:fld id="{4ADB2EFF-AB18-45E1-8015-18E63318DF44}" type="slidenum">
              <a:rPr lang="de-DE" smtClean="0"/>
              <a:pPr>
                <a:defRPr/>
              </a:pPr>
              <a:t>19</a:t>
            </a:fld>
            <a:endParaRPr lang="de-DE" dirty="0"/>
          </a:p>
        </p:txBody>
      </p:sp>
      <p:sp>
        <p:nvSpPr>
          <p:cNvPr id="11" name="Rectangle 2"/>
          <p:cNvSpPr>
            <a:spLocks noGrp="1" noChangeArrowheads="1"/>
          </p:cNvSpPr>
          <p:nvPr>
            <p:ph type="title"/>
          </p:nvPr>
        </p:nvSpPr>
        <p:spPr>
          <a:xfrm>
            <a:off x="308345" y="-117952"/>
            <a:ext cx="8229600" cy="1031875"/>
          </a:xfrm>
        </p:spPr>
        <p:txBody>
          <a:bodyPr/>
          <a:lstStyle/>
          <a:p>
            <a:r>
              <a:rPr lang="en-US" dirty="0" smtClean="0"/>
              <a:t>Logic Model: Approach to Using Data to </a:t>
            </a:r>
            <a:br>
              <a:rPr lang="en-US" dirty="0" smtClean="0"/>
            </a:br>
            <a:r>
              <a:rPr lang="en-US" dirty="0" smtClean="0"/>
              <a:t>Identify Programmatic Interventions</a:t>
            </a:r>
            <a:endParaRPr lang="en-US" dirty="0"/>
          </a:p>
        </p:txBody>
      </p:sp>
      <p:graphicFrame>
        <p:nvGraphicFramePr>
          <p:cNvPr id="12" name="Diagram 11"/>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solidFill>
                  <a:schemeClr val="bg1"/>
                </a:solidFill>
              </a:rPr>
              <a:t>Welcome to Today’s Webinar</a:t>
            </a:r>
          </a:p>
        </p:txBody>
      </p:sp>
      <p:sp>
        <p:nvSpPr>
          <p:cNvPr id="8195" name="Content Placeholder 2"/>
          <p:cNvSpPr>
            <a:spLocks noGrp="1"/>
          </p:cNvSpPr>
          <p:nvPr>
            <p:ph sz="half" idx="1"/>
          </p:nvPr>
        </p:nvSpPr>
        <p:spPr>
          <a:xfrm>
            <a:off x="314325" y="1423988"/>
            <a:ext cx="3457575" cy="4391025"/>
          </a:xfrm>
        </p:spPr>
        <p:txBody>
          <a:bodyPr/>
          <a:lstStyle/>
          <a:p>
            <a:pPr eaLnBrk="1" hangingPunct="1">
              <a:buFontTx/>
              <a:buNone/>
            </a:pPr>
            <a:endParaRPr lang="en-US" sz="2000" dirty="0" smtClean="0"/>
          </a:p>
          <a:p>
            <a:pPr eaLnBrk="1" hangingPunct="1">
              <a:buFontTx/>
              <a:buNone/>
            </a:pPr>
            <a:endParaRPr lang="en-US" sz="1600" dirty="0" smtClean="0"/>
          </a:p>
          <a:p>
            <a:pPr eaLnBrk="1" hangingPunct="1">
              <a:buFontTx/>
              <a:buNone/>
            </a:pPr>
            <a:endParaRPr lang="en-US" sz="1600" dirty="0" smtClean="0"/>
          </a:p>
          <a:p>
            <a:pPr eaLnBrk="1" hangingPunct="1">
              <a:buFontTx/>
              <a:buNone/>
            </a:pPr>
            <a:endParaRPr lang="en-US" sz="1600" dirty="0" smtClean="0"/>
          </a:p>
          <a:p>
            <a:pPr eaLnBrk="1" hangingPunct="1">
              <a:spcBef>
                <a:spcPct val="0"/>
              </a:spcBef>
              <a:buFontTx/>
              <a:buNone/>
            </a:pPr>
            <a:r>
              <a:rPr lang="en-US" sz="2000" dirty="0" smtClean="0"/>
              <a:t>Audio Information </a:t>
            </a:r>
          </a:p>
          <a:p>
            <a:pPr>
              <a:spcBef>
                <a:spcPct val="0"/>
              </a:spcBef>
              <a:buNone/>
            </a:pPr>
            <a:r>
              <a:rPr lang="en-US" sz="2000" dirty="0" smtClean="0"/>
              <a:t>Dial: </a:t>
            </a:r>
            <a:r>
              <a:rPr lang="en-US" sz="2000" dirty="0" smtClean="0">
                <a:solidFill>
                  <a:srgbClr val="F26522"/>
                </a:solidFill>
              </a:rPr>
              <a:t>888-469-1670 </a:t>
            </a:r>
            <a:r>
              <a:rPr lang="en-US" sz="2000" dirty="0" smtClean="0"/>
              <a:t/>
            </a:r>
            <a:br>
              <a:rPr lang="en-US" sz="2000" dirty="0" smtClean="0"/>
            </a:br>
            <a:endParaRPr lang="en-US" sz="2000" dirty="0" smtClean="0">
              <a:solidFill>
                <a:srgbClr val="FF0000"/>
              </a:solidFill>
            </a:endParaRPr>
          </a:p>
          <a:p>
            <a:pPr>
              <a:spcBef>
                <a:spcPct val="0"/>
              </a:spcBef>
              <a:buNone/>
            </a:pPr>
            <a:r>
              <a:rPr lang="en-US" sz="2000" dirty="0" smtClean="0"/>
              <a:t>Conference ID: </a:t>
            </a:r>
            <a:r>
              <a:rPr lang="en-US" sz="2000" dirty="0" smtClean="0">
                <a:solidFill>
                  <a:srgbClr val="F26522"/>
                </a:solidFill>
              </a:rPr>
              <a:t>2658959 </a:t>
            </a:r>
          </a:p>
        </p:txBody>
      </p:sp>
      <p:sp>
        <p:nvSpPr>
          <p:cNvPr id="8196" name="Content Placeholder 3"/>
          <p:cNvSpPr>
            <a:spLocks noGrp="1"/>
          </p:cNvSpPr>
          <p:nvPr>
            <p:ph sz="half" idx="2"/>
          </p:nvPr>
        </p:nvSpPr>
        <p:spPr>
          <a:xfrm>
            <a:off x="3898900" y="1938338"/>
            <a:ext cx="4929188" cy="4391025"/>
          </a:xfrm>
        </p:spPr>
        <p:txBody>
          <a:bodyPr/>
          <a:lstStyle/>
          <a:p>
            <a:pPr eaLnBrk="1" hangingPunct="1">
              <a:spcBef>
                <a:spcPct val="0"/>
              </a:spcBef>
              <a:buFontTx/>
              <a:buNone/>
            </a:pPr>
            <a:r>
              <a:rPr lang="en-US" sz="2000" dirty="0" smtClean="0"/>
              <a:t>If you have technical difficulties logging</a:t>
            </a:r>
          </a:p>
          <a:p>
            <a:pPr eaLnBrk="1" hangingPunct="1">
              <a:spcBef>
                <a:spcPct val="0"/>
              </a:spcBef>
              <a:buFontTx/>
              <a:buNone/>
            </a:pPr>
            <a:r>
              <a:rPr lang="en-US" sz="2000" dirty="0" smtClean="0"/>
              <a:t>into the web-based portion of the event, </a:t>
            </a:r>
          </a:p>
          <a:p>
            <a:pPr eaLnBrk="1" hangingPunct="1">
              <a:spcBef>
                <a:spcPct val="0"/>
              </a:spcBef>
              <a:buFontTx/>
              <a:buNone/>
            </a:pPr>
            <a:r>
              <a:rPr lang="en-US" sz="2000" dirty="0" smtClean="0"/>
              <a:t>please contact Live Meeting Customer </a:t>
            </a:r>
          </a:p>
          <a:p>
            <a:pPr eaLnBrk="1" hangingPunct="1">
              <a:spcBef>
                <a:spcPct val="0"/>
              </a:spcBef>
              <a:buFontTx/>
              <a:buNone/>
            </a:pPr>
            <a:r>
              <a:rPr lang="en-US" sz="2000" dirty="0" smtClean="0"/>
              <a:t>Support at 1 (866) 493-2825.</a:t>
            </a:r>
          </a:p>
          <a:p>
            <a:pPr eaLnBrk="1" hangingPunct="1">
              <a:buFontTx/>
              <a:buNone/>
            </a:pPr>
            <a:endParaRPr lang="en-US" sz="2000" dirty="0" smtClean="0"/>
          </a:p>
          <a:p>
            <a:pPr eaLnBrk="1" hangingPunct="1">
              <a:spcBef>
                <a:spcPct val="0"/>
              </a:spcBef>
              <a:buFontTx/>
              <a:buNone/>
            </a:pPr>
            <a:r>
              <a:rPr lang="en-US" sz="2000" dirty="0" smtClean="0"/>
              <a:t>If you have any questions about the Live </a:t>
            </a:r>
          </a:p>
          <a:p>
            <a:pPr eaLnBrk="1" hangingPunct="1">
              <a:spcBef>
                <a:spcPct val="0"/>
              </a:spcBef>
              <a:buFontTx/>
              <a:buNone/>
            </a:pPr>
            <a:r>
              <a:rPr lang="en-US" sz="2000" dirty="0" smtClean="0"/>
              <a:t>Meeting technology or the Webinar, </a:t>
            </a:r>
          </a:p>
          <a:p>
            <a:pPr eaLnBrk="1" hangingPunct="1">
              <a:spcBef>
                <a:spcPct val="0"/>
              </a:spcBef>
              <a:buFontTx/>
              <a:buNone/>
            </a:pPr>
            <a:r>
              <a:rPr lang="en-US" sz="2000" dirty="0" smtClean="0"/>
              <a:t>please contact SSSTA at </a:t>
            </a:r>
            <a:r>
              <a:rPr lang="en-US" sz="2000" dirty="0" smtClean="0">
                <a:hlinkClick r:id="rId3"/>
              </a:rPr>
              <a:t>sssta@air.org</a:t>
            </a:r>
            <a:r>
              <a:rPr lang="en-US" sz="2000" dirty="0" smtClean="0"/>
              <a:t>.</a:t>
            </a:r>
          </a:p>
        </p:txBody>
      </p:sp>
      <p:sp>
        <p:nvSpPr>
          <p:cNvPr id="8197" name="Footer Placeholder 2"/>
          <p:cNvSpPr>
            <a:spLocks noGrp="1"/>
          </p:cNvSpPr>
          <p:nvPr>
            <p:ph type="ftr" sz="quarter" idx="10"/>
          </p:nvPr>
        </p:nvSpPr>
        <p:spPr>
          <a:noFill/>
          <a:ln>
            <a:miter lim="800000"/>
            <a:headEnd/>
            <a:tailEnd/>
          </a:ln>
        </p:spPr>
        <p:txBody>
          <a:bodyPr/>
          <a:lstStyle/>
          <a:p>
            <a:r>
              <a:rPr lang="de-DE" dirty="0" smtClean="0">
                <a:latin typeface="Calibri" pitchFamily="34" charset="0"/>
                <a:ea typeface="ＭＳ Ｐゴシック" pitchFamily="34" charset="-128"/>
                <a:cs typeface="Calibri" pitchFamily="34" charset="0"/>
              </a:rPr>
              <a:t>Page </a:t>
            </a:r>
            <a:r>
              <a:rPr lang="de-DE" dirty="0" smtClean="0">
                <a:latin typeface="Calibri" pitchFamily="34" charset="0"/>
                <a:ea typeface="ＭＳ Ｐゴシック" pitchFamily="34" charset="-128"/>
                <a:cs typeface="Calibri" pitchFamily="34" charset="0"/>
                <a:sym typeface="Wingdings" pitchFamily="2" charset="2"/>
              </a:rPr>
              <a:t> </a:t>
            </a:r>
            <a:fld id="{B73B7E37-2FB5-4004-B807-837917FFDB6F}" type="slidenum">
              <a:rPr lang="de-DE" smtClean="0">
                <a:latin typeface="Calibri" pitchFamily="34" charset="0"/>
                <a:ea typeface="ＭＳ Ｐゴシック" pitchFamily="34" charset="-128"/>
                <a:cs typeface="Calibri" pitchFamily="34" charset="0"/>
              </a:rPr>
              <a:pPr/>
              <a:t>2</a:t>
            </a:fld>
            <a:endParaRPr lang="de-DE" dirty="0" smtClean="0">
              <a:latin typeface="Calibri" pitchFamily="34" charset="0"/>
              <a:ea typeface="ＭＳ Ｐゴシック" pitchFamily="34" charset="-128"/>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3" name="Diagram 12"/>
          <p:cNvGraphicFramePr/>
          <p:nvPr/>
        </p:nvGraphicFramePr>
        <p:xfrm>
          <a:off x="436729" y="913922"/>
          <a:ext cx="8005520" cy="5252961"/>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 name="Rectangle 11"/>
          <p:cNvSpPr>
            <a:spLocks noChangeArrowheads="1"/>
          </p:cNvSpPr>
          <p:nvPr/>
        </p:nvSpPr>
        <p:spPr bwMode="gray">
          <a:xfrm>
            <a:off x="1195226" y="1774006"/>
            <a:ext cx="459067" cy="605603"/>
          </a:xfrm>
          <a:prstGeom prst="rect">
            <a:avLst/>
          </a:prstGeom>
          <a:solidFill>
            <a:srgbClr val="FF6600"/>
          </a:solidFill>
          <a:ln>
            <a:headEnd/>
            <a:tailEnd/>
          </a:ln>
          <a:scene3d>
            <a:camera prst="orthographicFront">
              <a:rot lat="0" lon="0" rev="0"/>
            </a:camera>
            <a:lightRig rig="threePt" dir="t">
              <a:rot lat="0" lon="0" rev="1200000"/>
            </a:lightRig>
          </a:scene3d>
          <a:sp3d>
            <a:bevelT w="63500" h="25400" prst="softRound"/>
          </a:sp3d>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801688" eaLnBrk="0" hangingPunct="0"/>
            <a:r>
              <a:rPr lang="en-US" sz="2800" b="1" noProof="1" smtClean="0">
                <a:solidFill>
                  <a:srgbClr val="FFFFFF"/>
                </a:solidFill>
              </a:rPr>
              <a:t>2</a:t>
            </a:r>
            <a:endParaRPr lang="en-US" sz="2800" b="1" noProof="1">
              <a:solidFill>
                <a:srgbClr val="FFFFFF"/>
              </a:solidFill>
            </a:endParaRPr>
          </a:p>
        </p:txBody>
      </p:sp>
      <p:sp>
        <p:nvSpPr>
          <p:cNvPr id="5" name="Rectangle 11"/>
          <p:cNvSpPr>
            <a:spLocks noChangeArrowheads="1"/>
          </p:cNvSpPr>
          <p:nvPr/>
        </p:nvSpPr>
        <p:spPr bwMode="gray">
          <a:xfrm>
            <a:off x="7370974" y="1842246"/>
            <a:ext cx="459067" cy="605603"/>
          </a:xfrm>
          <a:prstGeom prst="rect">
            <a:avLst/>
          </a:prstGeom>
          <a:solidFill>
            <a:srgbClr val="FF6600"/>
          </a:solidFill>
          <a:ln>
            <a:headEnd/>
            <a:tailEnd/>
          </a:ln>
          <a:scene3d>
            <a:camera prst="orthographicFront">
              <a:rot lat="0" lon="0" rev="0"/>
            </a:camera>
            <a:lightRig rig="threePt" dir="t">
              <a:rot lat="0" lon="0" rev="1200000"/>
            </a:lightRig>
          </a:scene3d>
          <a:sp3d>
            <a:bevelT w="63500" h="25400" prst="softRound"/>
          </a:sp3d>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801688" eaLnBrk="0" hangingPunct="0"/>
            <a:r>
              <a:rPr lang="en-US" sz="2800" b="1" noProof="1" smtClean="0">
                <a:solidFill>
                  <a:srgbClr val="FFFFFF"/>
                </a:solidFill>
              </a:rPr>
              <a:t>1</a:t>
            </a:r>
            <a:endParaRPr lang="en-US" sz="2800" b="1" noProof="1">
              <a:solidFill>
                <a:srgbClr val="FFFFFF"/>
              </a:solidFill>
            </a:endParaRPr>
          </a:p>
        </p:txBody>
      </p:sp>
      <p:sp>
        <p:nvSpPr>
          <p:cNvPr id="6" name="Rectangle 11"/>
          <p:cNvSpPr>
            <a:spLocks noChangeArrowheads="1"/>
          </p:cNvSpPr>
          <p:nvPr/>
        </p:nvSpPr>
        <p:spPr bwMode="gray">
          <a:xfrm>
            <a:off x="5465134" y="1402318"/>
            <a:ext cx="459067" cy="605603"/>
          </a:xfrm>
          <a:prstGeom prst="rect">
            <a:avLst/>
          </a:prstGeom>
          <a:solidFill>
            <a:srgbClr val="FF6600"/>
          </a:solidFill>
          <a:ln>
            <a:headEnd/>
            <a:tailEnd/>
          </a:ln>
          <a:scene3d>
            <a:camera prst="orthographicFront">
              <a:rot lat="0" lon="0" rev="0"/>
            </a:camera>
            <a:lightRig rig="threePt" dir="t">
              <a:rot lat="0" lon="0" rev="1200000"/>
            </a:lightRig>
          </a:scene3d>
          <a:sp3d>
            <a:bevelT w="63500" h="25400" prst="softRound"/>
          </a:sp3d>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801688" eaLnBrk="0" hangingPunct="0"/>
            <a:r>
              <a:rPr lang="en-US" sz="2800" b="1" noProof="1" smtClean="0">
                <a:solidFill>
                  <a:srgbClr val="FFFFFF"/>
                </a:solidFill>
              </a:rPr>
              <a:t>3</a:t>
            </a:r>
            <a:endParaRPr lang="en-US" sz="2800" b="1" noProof="1">
              <a:solidFill>
                <a:srgbClr val="FFFFFF"/>
              </a:solidFill>
            </a:endParaRPr>
          </a:p>
        </p:txBody>
      </p:sp>
      <p:sp>
        <p:nvSpPr>
          <p:cNvPr id="7" name="Rectangle 11"/>
          <p:cNvSpPr>
            <a:spLocks noChangeArrowheads="1"/>
          </p:cNvSpPr>
          <p:nvPr/>
        </p:nvSpPr>
        <p:spPr bwMode="gray">
          <a:xfrm>
            <a:off x="3321549" y="1773359"/>
            <a:ext cx="459067" cy="605603"/>
          </a:xfrm>
          <a:prstGeom prst="rect">
            <a:avLst/>
          </a:prstGeom>
          <a:solidFill>
            <a:srgbClr val="FF6600"/>
          </a:solidFill>
          <a:ln>
            <a:headEnd/>
            <a:tailEnd/>
          </a:ln>
          <a:scene3d>
            <a:camera prst="orthographicFront">
              <a:rot lat="0" lon="0" rev="0"/>
            </a:camera>
            <a:lightRig rig="threePt" dir="t">
              <a:rot lat="0" lon="0" rev="1200000"/>
            </a:lightRig>
          </a:scene3d>
          <a:sp3d>
            <a:bevelT w="63500" h="25400" prst="softRound"/>
          </a:sp3d>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801688" eaLnBrk="0" hangingPunct="0"/>
            <a:r>
              <a:rPr lang="en-US" sz="2800" b="1" noProof="1" smtClean="0">
                <a:solidFill>
                  <a:srgbClr val="FFFFFF"/>
                </a:solidFill>
              </a:rPr>
              <a:t>4</a:t>
            </a:r>
            <a:endParaRPr lang="en-US" sz="2800" b="1" noProof="1">
              <a:solidFill>
                <a:srgbClr val="FFFFFF"/>
              </a:solidFill>
            </a:endParaRPr>
          </a:p>
        </p:txBody>
      </p:sp>
      <p:sp>
        <p:nvSpPr>
          <p:cNvPr id="11" name="Footer Placeholder 3"/>
          <p:cNvSpPr>
            <a:spLocks noGrp="1"/>
          </p:cNvSpPr>
          <p:nvPr>
            <p:ph type="ftr" sz="quarter" idx="10"/>
          </p:nvPr>
        </p:nvSpPr>
        <p:spPr>
          <a:xfrm>
            <a:off x="219075" y="6408738"/>
            <a:ext cx="1343025" cy="247650"/>
          </a:xfrm>
        </p:spPr>
        <p:txBody>
          <a:bodyPr/>
          <a:lstStyle/>
          <a:p>
            <a:pPr>
              <a:defRPr/>
            </a:pPr>
            <a:r>
              <a:rPr lang="de-DE" dirty="0" smtClean="0"/>
              <a:t>Page </a:t>
            </a:r>
            <a:r>
              <a:rPr lang="de-DE" dirty="0" smtClean="0">
                <a:sym typeface="Wingdings" charset="2"/>
              </a:rPr>
              <a:t></a:t>
            </a:r>
            <a:r>
              <a:rPr lang="de-DE" dirty="0" smtClean="0"/>
              <a:t> </a:t>
            </a:r>
            <a:fld id="{4ADB2EFF-AB18-45E1-8015-18E63318DF44}" type="slidenum">
              <a:rPr lang="de-DE" smtClean="0"/>
              <a:pPr>
                <a:defRPr/>
              </a:pPr>
              <a:t>20</a:t>
            </a:fld>
            <a:endParaRPr lang="de-DE" dirty="0"/>
          </a:p>
        </p:txBody>
      </p:sp>
      <p:sp>
        <p:nvSpPr>
          <p:cNvPr id="14" name="Rectangle 2"/>
          <p:cNvSpPr>
            <a:spLocks noGrp="1" noChangeArrowheads="1"/>
          </p:cNvSpPr>
          <p:nvPr>
            <p:ph type="title"/>
          </p:nvPr>
        </p:nvSpPr>
        <p:spPr>
          <a:xfrm>
            <a:off x="308345" y="-117952"/>
            <a:ext cx="8229600" cy="1031875"/>
          </a:xfrm>
        </p:spPr>
        <p:txBody>
          <a:bodyPr/>
          <a:lstStyle/>
          <a:p>
            <a:r>
              <a:rPr lang="en-US" dirty="0" smtClean="0"/>
              <a:t>Logic Model: Approach to Using Data to </a:t>
            </a:r>
            <a:br>
              <a:rPr lang="en-US" dirty="0" smtClean="0"/>
            </a:br>
            <a:r>
              <a:rPr lang="en-US" dirty="0" smtClean="0"/>
              <a:t>Identify Programmatic Interventions</a:t>
            </a:r>
            <a:endParaRPr lang="en-US" dirty="0"/>
          </a:p>
        </p:txBody>
      </p:sp>
      <p:graphicFrame>
        <p:nvGraphicFramePr>
          <p:cNvPr id="12" name="Diagram 11"/>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147638"/>
            <a:ext cx="5928820" cy="600075"/>
          </a:xfrm>
        </p:spPr>
        <p:txBody>
          <a:bodyPr/>
          <a:lstStyle/>
          <a:p>
            <a:r>
              <a:rPr lang="en-US" dirty="0" smtClean="0"/>
              <a:t>2. </a:t>
            </a:r>
            <a:r>
              <a:rPr lang="en-US" dirty="0" smtClean="0">
                <a:solidFill>
                  <a:schemeClr val="bg1"/>
                </a:solidFill>
              </a:rPr>
              <a:t>Assess Current Programmatic   </a:t>
            </a:r>
            <a:br>
              <a:rPr lang="en-US" dirty="0" smtClean="0">
                <a:solidFill>
                  <a:schemeClr val="bg1"/>
                </a:solidFill>
              </a:rPr>
            </a:br>
            <a:r>
              <a:rPr lang="en-US" dirty="0" smtClean="0">
                <a:solidFill>
                  <a:schemeClr val="bg1"/>
                </a:solidFill>
              </a:rPr>
              <a:t>    Interventions Relating to Your Needs</a:t>
            </a:r>
            <a:endParaRPr lang="en-US" dirty="0">
              <a:solidFill>
                <a:schemeClr val="bg1"/>
              </a:solidFill>
            </a:endParaRPr>
          </a:p>
        </p:txBody>
      </p:sp>
      <p:sp>
        <p:nvSpPr>
          <p:cNvPr id="3" name="Content Placeholder 2"/>
          <p:cNvSpPr>
            <a:spLocks noGrp="1"/>
          </p:cNvSpPr>
          <p:nvPr>
            <p:ph idx="1"/>
          </p:nvPr>
        </p:nvSpPr>
        <p:spPr>
          <a:xfrm>
            <a:off x="314325" y="975360"/>
            <a:ext cx="8524875" cy="5030153"/>
          </a:xfrm>
        </p:spPr>
        <p:txBody>
          <a:bodyPr/>
          <a:lstStyle/>
          <a:p>
            <a:r>
              <a:rPr lang="en-US" b="0" dirty="0" smtClean="0"/>
              <a:t>Identify </a:t>
            </a:r>
            <a:r>
              <a:rPr lang="en-US" b="0" dirty="0" smtClean="0">
                <a:solidFill>
                  <a:srgbClr val="F26522"/>
                </a:solidFill>
              </a:rPr>
              <a:t>relevant </a:t>
            </a:r>
            <a:r>
              <a:rPr lang="en-US" b="0" dirty="0" smtClean="0"/>
              <a:t>programmatic interventions that are currently in place within the school. </a:t>
            </a:r>
          </a:p>
          <a:p>
            <a:r>
              <a:rPr lang="en-US" b="0" dirty="0" smtClean="0"/>
              <a:t>Review the data for current programmatic interventions (e.g., outcome and process data, what is and is not working well).</a:t>
            </a:r>
          </a:p>
          <a:p>
            <a:r>
              <a:rPr lang="en-US" b="0" dirty="0" smtClean="0"/>
              <a:t>Identify other programmatic interventions that address target area and needs.</a:t>
            </a:r>
          </a:p>
          <a:p>
            <a:r>
              <a:rPr lang="en-US" b="0" dirty="0" smtClean="0"/>
              <a:t>Review and discuss programs and practices in relation to:</a:t>
            </a:r>
          </a:p>
          <a:p>
            <a:pPr lvl="2">
              <a:buFont typeface="Arial" pitchFamily="34" charset="0"/>
              <a:buChar char="•"/>
            </a:pPr>
            <a:r>
              <a:rPr lang="en-US" sz="1800" dirty="0" smtClean="0"/>
              <a:t>Need</a:t>
            </a:r>
          </a:p>
          <a:p>
            <a:pPr lvl="2">
              <a:buFont typeface="Arial" pitchFamily="34" charset="0"/>
              <a:buChar char="•"/>
            </a:pPr>
            <a:r>
              <a:rPr lang="en-US" sz="1800" dirty="0" smtClean="0"/>
              <a:t>Fit</a:t>
            </a:r>
          </a:p>
          <a:p>
            <a:pPr lvl="2">
              <a:buFont typeface="Arial" pitchFamily="34" charset="0"/>
              <a:buChar char="•"/>
            </a:pPr>
            <a:r>
              <a:rPr lang="en-US" sz="1800" dirty="0" smtClean="0"/>
              <a:t>Resources – sustainability </a:t>
            </a:r>
          </a:p>
          <a:p>
            <a:pPr lvl="2">
              <a:buFont typeface="Arial" pitchFamily="34" charset="0"/>
              <a:buChar char="•"/>
            </a:pPr>
            <a:r>
              <a:rPr lang="en-US" sz="1800" dirty="0" smtClean="0"/>
              <a:t>Strength of evidence</a:t>
            </a:r>
          </a:p>
          <a:p>
            <a:pPr lvl="2">
              <a:buFont typeface="Arial" pitchFamily="34" charset="0"/>
              <a:buChar char="•"/>
            </a:pPr>
            <a:r>
              <a:rPr lang="en-US" sz="1800" dirty="0" smtClean="0"/>
              <a:t>Readiness for replication</a:t>
            </a:r>
          </a:p>
          <a:p>
            <a:pPr lvl="2">
              <a:buFont typeface="Arial" pitchFamily="34" charset="0"/>
              <a:buChar char="•"/>
            </a:pPr>
            <a:r>
              <a:rPr lang="en-US" sz="1800" dirty="0" smtClean="0"/>
              <a:t>Capacity to implement</a:t>
            </a:r>
          </a:p>
        </p:txBody>
      </p:sp>
      <p:sp>
        <p:nvSpPr>
          <p:cNvPr id="4" name="Footer Placeholder 3"/>
          <p:cNvSpPr>
            <a:spLocks noGrp="1"/>
          </p:cNvSpPr>
          <p:nvPr>
            <p:ph type="ftr" sz="quarter" idx="10"/>
          </p:nvPr>
        </p:nvSpPr>
        <p:spPr/>
        <p:txBody>
          <a:bodyPr/>
          <a:lstStyle/>
          <a:p>
            <a:pPr>
              <a:defRPr/>
            </a:pPr>
            <a:r>
              <a:rPr lang="de-DE" dirty="0" smtClean="0"/>
              <a:t>Page </a:t>
            </a:r>
            <a:r>
              <a:rPr lang="de-DE" dirty="0" smtClean="0">
                <a:sym typeface="Wingdings" charset="2"/>
              </a:rPr>
              <a:t></a:t>
            </a:r>
            <a:r>
              <a:rPr lang="de-DE" dirty="0" smtClean="0"/>
              <a:t> </a:t>
            </a:r>
            <a:fld id="{4ADB2EFF-AB18-45E1-8015-18E63318DF44}" type="slidenum">
              <a:rPr lang="de-DE" smtClean="0"/>
              <a:pPr>
                <a:defRPr/>
              </a:pPr>
              <a:t>21</a:t>
            </a:fld>
            <a:endParaRPr lang="de-DE" dirty="0"/>
          </a:p>
        </p:txBody>
      </p:sp>
      <p:graphicFrame>
        <p:nvGraphicFramePr>
          <p:cNvPr id="6" name="Diagram 5"/>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7" name="Footer Placeholder 3"/>
          <p:cNvSpPr txBox="1">
            <a:spLocks/>
          </p:cNvSpPr>
          <p:nvPr/>
        </p:nvSpPr>
        <p:spPr bwMode="gray">
          <a:xfrm>
            <a:off x="220359" y="6175176"/>
            <a:ext cx="1343025" cy="24765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smtClean="0">
                <a:ln>
                  <a:noFill/>
                </a:ln>
                <a:solidFill>
                  <a:schemeClr val="tx1"/>
                </a:solidFill>
                <a:effectLst/>
                <a:uLnTx/>
                <a:uFillTx/>
                <a:latin typeface="Arial" charset="0"/>
                <a:ea typeface="ＭＳ Ｐゴシック" charset="-128"/>
                <a:cs typeface="+mn-cs"/>
              </a:rPr>
              <a:t>Citation </a:t>
            </a:r>
            <a:r>
              <a:rPr kumimoji="0" lang="de-DE" sz="1000" b="0" i="0" u="none" strike="noStrike" kern="1200" cap="none" spc="0" normalizeH="0" baseline="0" noProof="0" dirty="0" smtClean="0">
                <a:ln>
                  <a:noFill/>
                </a:ln>
                <a:solidFill>
                  <a:schemeClr val="tx1"/>
                </a:solidFill>
                <a:effectLst/>
                <a:uLnTx/>
                <a:uFillTx/>
                <a:latin typeface="Arial" charset="0"/>
                <a:ea typeface="ＭＳ Ｐゴシック" charset="-128"/>
                <a:cs typeface="+mn-cs"/>
                <a:sym typeface="Wingdings" charset="2"/>
              </a:rPr>
              <a:t></a:t>
            </a:r>
            <a:r>
              <a:rPr kumimoji="0" lang="de-DE" sz="1000" b="0" i="0" u="none" strike="noStrike" kern="1200" cap="none" spc="0" normalizeH="0" baseline="0" noProof="0" dirty="0" smtClean="0">
                <a:ln>
                  <a:noFill/>
                </a:ln>
                <a:solidFill>
                  <a:schemeClr val="tx1"/>
                </a:solidFill>
                <a:effectLst/>
                <a:uLnTx/>
                <a:uFillTx/>
                <a:latin typeface="Arial" charset="0"/>
                <a:ea typeface="ＭＳ Ｐゴシック" charset="-128"/>
                <a:cs typeface="+mn-cs"/>
              </a:rPr>
              <a:t> 1</a:t>
            </a:r>
            <a:endParaRPr kumimoji="0" lang="de-DE" sz="1000" b="0" i="0" u="none" strike="noStrike" kern="1200" cap="none" spc="0" normalizeH="0" baseline="0" noProof="0" dirty="0">
              <a:ln>
                <a:noFill/>
              </a:ln>
              <a:solidFill>
                <a:schemeClr val="tx1"/>
              </a:solidFill>
              <a:effectLst/>
              <a:uLnTx/>
              <a:uFillTx/>
              <a:latin typeface="Arial" charset="0"/>
              <a:ea typeface="ＭＳ Ｐゴシック" charset="-128"/>
              <a:cs typeface="+mn-cs"/>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3507" y="285146"/>
            <a:ext cx="5535613" cy="586528"/>
          </a:xfrm>
        </p:spPr>
        <p:txBody>
          <a:bodyPr/>
          <a:lstStyle/>
          <a:p>
            <a:pPr lvl="0"/>
            <a:r>
              <a:rPr lang="en-US" dirty="0" smtClean="0"/>
              <a:t>3. Identify Change(s) or Needed </a:t>
            </a:r>
            <a:br>
              <a:rPr lang="en-US" dirty="0" smtClean="0"/>
            </a:br>
            <a:r>
              <a:rPr lang="en-US" dirty="0" smtClean="0"/>
              <a:t>    Programmatic Interventions</a:t>
            </a:r>
            <a:br>
              <a:rPr lang="en-US" dirty="0" smtClean="0"/>
            </a:br>
            <a:r>
              <a:rPr lang="en-US" dirty="0" smtClean="0"/>
              <a:t>   </a:t>
            </a:r>
            <a:endParaRPr lang="en-US" dirty="0"/>
          </a:p>
        </p:txBody>
      </p:sp>
      <p:sp>
        <p:nvSpPr>
          <p:cNvPr id="3" name="Content Placeholder 2"/>
          <p:cNvSpPr>
            <a:spLocks noGrp="1"/>
          </p:cNvSpPr>
          <p:nvPr>
            <p:ph idx="1"/>
          </p:nvPr>
        </p:nvSpPr>
        <p:spPr>
          <a:xfrm>
            <a:off x="314325" y="1104054"/>
            <a:ext cx="8524875" cy="4901460"/>
          </a:xfrm>
        </p:spPr>
        <p:txBody>
          <a:bodyPr/>
          <a:lstStyle/>
          <a:p>
            <a:r>
              <a:rPr lang="en-US" b="0" dirty="0" smtClean="0"/>
              <a:t>Select programmatic interventions for consideration based on assessment results.</a:t>
            </a:r>
          </a:p>
          <a:p>
            <a:r>
              <a:rPr lang="en-US" b="0" dirty="0" smtClean="0"/>
              <a:t>Develop methods to promote consideration and </a:t>
            </a:r>
            <a:r>
              <a:rPr lang="en-US" b="0" dirty="0" smtClean="0">
                <a:solidFill>
                  <a:srgbClr val="FF6600"/>
                </a:solidFill>
              </a:rPr>
              <a:t>gain</a:t>
            </a:r>
            <a:r>
              <a:rPr lang="en-US" b="0" dirty="0" smtClean="0">
                <a:solidFill>
                  <a:srgbClr val="FF0000"/>
                </a:solidFill>
              </a:rPr>
              <a:t> </a:t>
            </a:r>
            <a:r>
              <a:rPr lang="en-US" b="0" dirty="0" smtClean="0">
                <a:solidFill>
                  <a:srgbClr val="FF6600"/>
                </a:solidFill>
              </a:rPr>
              <a:t>“buy-in”</a:t>
            </a:r>
            <a:r>
              <a:rPr lang="en-US" b="0" dirty="0" smtClean="0"/>
              <a:t> for a range of impacted stakeholders.</a:t>
            </a:r>
          </a:p>
          <a:p>
            <a:pPr lvl="1"/>
            <a:r>
              <a:rPr lang="en-US" sz="2000" dirty="0" smtClean="0">
                <a:solidFill>
                  <a:srgbClr val="F26522"/>
                </a:solidFill>
              </a:rPr>
              <a:t>Address different level’s of readiness and interests.</a:t>
            </a:r>
            <a:endParaRPr lang="en-US" sz="800" dirty="0" smtClean="0">
              <a:solidFill>
                <a:srgbClr val="F26522"/>
              </a:solidFill>
            </a:endParaRPr>
          </a:p>
          <a:p>
            <a:pPr lvl="1"/>
            <a:r>
              <a:rPr lang="en-US" sz="2000" b="0" dirty="0" smtClean="0">
                <a:solidFill>
                  <a:srgbClr val="F26522"/>
                </a:solidFill>
              </a:rPr>
              <a:t>Listen to logistical concerns and recommendations </a:t>
            </a:r>
            <a:r>
              <a:rPr lang="en-US" sz="2000" dirty="0" smtClean="0">
                <a:solidFill>
                  <a:srgbClr val="F26522"/>
                </a:solidFill>
              </a:rPr>
              <a:t>on</a:t>
            </a:r>
            <a:r>
              <a:rPr lang="en-US" sz="2000" b="0" dirty="0" smtClean="0">
                <a:solidFill>
                  <a:srgbClr val="F26522"/>
                </a:solidFill>
              </a:rPr>
              <a:t> how to implement.</a:t>
            </a:r>
          </a:p>
          <a:p>
            <a:pPr lvl="1"/>
            <a:r>
              <a:rPr lang="en-US" sz="2000" dirty="0" smtClean="0">
                <a:solidFill>
                  <a:srgbClr val="F26522"/>
                </a:solidFill>
              </a:rPr>
              <a:t>Consider example of Cleveland’s decision to use PATHS.</a:t>
            </a:r>
            <a:endParaRPr lang="en-US" sz="2000" b="0" dirty="0" smtClean="0">
              <a:solidFill>
                <a:srgbClr val="F26522"/>
              </a:solidFill>
            </a:endParaRPr>
          </a:p>
          <a:p>
            <a:r>
              <a:rPr lang="en-US" b="0" dirty="0" smtClean="0"/>
              <a:t>Analyze </a:t>
            </a:r>
            <a:r>
              <a:rPr lang="en-US" b="0" dirty="0" smtClean="0">
                <a:solidFill>
                  <a:srgbClr val="FF6600"/>
                </a:solidFill>
              </a:rPr>
              <a:t>and use </a:t>
            </a:r>
            <a:r>
              <a:rPr lang="en-US" b="0" dirty="0" smtClean="0"/>
              <a:t>the information and results of these activities.</a:t>
            </a:r>
          </a:p>
          <a:p>
            <a:r>
              <a:rPr lang="en-US" b="0" dirty="0" smtClean="0"/>
              <a:t>Recommend selected programmatic interventions to building, district, or state leadership.</a:t>
            </a:r>
          </a:p>
          <a:p>
            <a:endParaRPr lang="en-US" b="0" dirty="0"/>
          </a:p>
        </p:txBody>
      </p:sp>
      <p:sp>
        <p:nvSpPr>
          <p:cNvPr id="4" name="Footer Placeholder 3"/>
          <p:cNvSpPr>
            <a:spLocks noGrp="1"/>
          </p:cNvSpPr>
          <p:nvPr>
            <p:ph type="ftr" sz="quarter" idx="10"/>
          </p:nvPr>
        </p:nvSpPr>
        <p:spPr/>
        <p:txBody>
          <a:bodyPr/>
          <a:lstStyle/>
          <a:p>
            <a:pPr>
              <a:defRPr/>
            </a:pPr>
            <a:r>
              <a:rPr lang="de-DE" smtClean="0"/>
              <a:t>Page </a:t>
            </a:r>
            <a:r>
              <a:rPr lang="de-DE" smtClean="0">
                <a:sym typeface="Wingdings" charset="2"/>
              </a:rPr>
              <a:t></a:t>
            </a:r>
            <a:r>
              <a:rPr lang="de-DE" smtClean="0"/>
              <a:t> </a:t>
            </a:r>
            <a:fld id="{4ADB2EFF-AB18-45E1-8015-18E63318DF44}" type="slidenum">
              <a:rPr lang="de-DE" smtClean="0"/>
              <a:pPr>
                <a:defRPr/>
              </a:pPr>
              <a:t>22</a:t>
            </a:fld>
            <a:endParaRPr lang="de-DE"/>
          </a:p>
        </p:txBody>
      </p:sp>
      <p:graphicFrame>
        <p:nvGraphicFramePr>
          <p:cNvPr id="6" name="Diagram 5"/>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WordArt 5"/>
          <p:cNvSpPr>
            <a:spLocks noChangeArrowheads="1" noChangeShapeType="1" noTextEdit="1"/>
          </p:cNvSpPr>
          <p:nvPr/>
        </p:nvSpPr>
        <p:spPr bwMode="auto">
          <a:xfrm>
            <a:off x="1538288" y="1919288"/>
            <a:ext cx="1322387" cy="2166937"/>
          </a:xfrm>
          <a:prstGeom prst="rect">
            <a:avLst/>
          </a:prstGeom>
        </p:spPr>
        <p:txBody>
          <a:bodyPr wrap="none" fromWordArt="1">
            <a:prstTxWarp prst="textPlain">
              <a:avLst>
                <a:gd name="adj" fmla="val 50000"/>
              </a:avLst>
            </a:prstTxWarp>
          </a:bodyPr>
          <a:lstStyle/>
          <a:p>
            <a:pPr algn="ctr"/>
            <a:r>
              <a:rPr lang="en-US" sz="3600" kern="10">
                <a:ln w="19050">
                  <a:solidFill>
                    <a:srgbClr val="D3D3D3"/>
                  </a:solidFill>
                  <a:round/>
                  <a:headEnd/>
                  <a:tailEnd/>
                </a:ln>
                <a:gradFill rotWithShape="1">
                  <a:gsLst>
                    <a:gs pos="0">
                      <a:srgbClr val="FFFFFF"/>
                    </a:gs>
                    <a:gs pos="100000">
                      <a:srgbClr val="A0A0A0"/>
                    </a:gs>
                  </a:gsLst>
                  <a:lin ang="5400000" scaled="1"/>
                </a:gradFill>
                <a:effectLst>
                  <a:outerShdw dist="63500" dir="2212194" algn="ctr" rotWithShape="0">
                    <a:schemeClr val="tx1">
                      <a:alpha val="50000"/>
                    </a:schemeClr>
                  </a:outerShdw>
                </a:effectLst>
                <a:latin typeface="Arial Black"/>
              </a:rPr>
              <a:t>?</a:t>
            </a:r>
          </a:p>
        </p:txBody>
      </p:sp>
      <p:sp>
        <p:nvSpPr>
          <p:cNvPr id="36867" name="WordArt 6"/>
          <p:cNvSpPr>
            <a:spLocks noChangeArrowheads="1" noChangeShapeType="1" noTextEdit="1"/>
          </p:cNvSpPr>
          <p:nvPr/>
        </p:nvSpPr>
        <p:spPr bwMode="auto">
          <a:xfrm>
            <a:off x="777875" y="2855913"/>
            <a:ext cx="1004888" cy="1647825"/>
          </a:xfrm>
          <a:prstGeom prst="rect">
            <a:avLst/>
          </a:prstGeom>
        </p:spPr>
        <p:txBody>
          <a:bodyPr wrap="none" fromWordArt="1">
            <a:prstTxWarp prst="textPlain">
              <a:avLst>
                <a:gd name="adj" fmla="val 50000"/>
              </a:avLst>
            </a:prstTxWarp>
          </a:bodyPr>
          <a:lstStyle/>
          <a:p>
            <a:pPr algn="ctr"/>
            <a:r>
              <a:rPr lang="en-US" sz="3600" kern="10" dirty="0">
                <a:ln w="19050">
                  <a:solidFill>
                    <a:srgbClr val="D3D3D3"/>
                  </a:solidFill>
                  <a:round/>
                  <a:headEnd/>
                  <a:tailEnd/>
                </a:ln>
                <a:gradFill rotWithShape="1">
                  <a:gsLst>
                    <a:gs pos="0">
                      <a:srgbClr val="FFFFFF"/>
                    </a:gs>
                    <a:gs pos="100000">
                      <a:srgbClr val="D3D3D3"/>
                    </a:gs>
                  </a:gsLst>
                  <a:lin ang="5400000" scaled="1"/>
                </a:gradFill>
                <a:effectLst>
                  <a:outerShdw dist="63500" dir="2212194" algn="ctr" rotWithShape="0">
                    <a:schemeClr val="tx1">
                      <a:alpha val="50000"/>
                    </a:schemeClr>
                  </a:outerShdw>
                </a:effectLst>
                <a:latin typeface="Arial Black"/>
              </a:rPr>
              <a:t>?</a:t>
            </a:r>
          </a:p>
        </p:txBody>
      </p:sp>
      <p:sp>
        <p:nvSpPr>
          <p:cNvPr id="36868" name="WordArt 7"/>
          <p:cNvSpPr>
            <a:spLocks noChangeArrowheads="1" noChangeShapeType="1" noTextEdit="1"/>
          </p:cNvSpPr>
          <p:nvPr/>
        </p:nvSpPr>
        <p:spPr bwMode="auto">
          <a:xfrm>
            <a:off x="2200275" y="2817813"/>
            <a:ext cx="1546225" cy="2535237"/>
          </a:xfrm>
          <a:prstGeom prst="rect">
            <a:avLst/>
          </a:prstGeom>
        </p:spPr>
        <p:txBody>
          <a:bodyPr wrap="none" fromWordArt="1">
            <a:prstTxWarp prst="textPlain">
              <a:avLst>
                <a:gd name="adj" fmla="val 50000"/>
              </a:avLst>
            </a:prstTxWarp>
          </a:bodyPr>
          <a:lstStyle/>
          <a:p>
            <a:pPr algn="ctr"/>
            <a:r>
              <a:rPr lang="en-US" sz="3600" kern="10">
                <a:ln w="19050">
                  <a:solidFill>
                    <a:srgbClr val="D3D3D3"/>
                  </a:solidFill>
                  <a:round/>
                  <a:headEnd/>
                  <a:tailEnd/>
                </a:ln>
                <a:gradFill rotWithShape="1">
                  <a:gsLst>
                    <a:gs pos="0">
                      <a:schemeClr val="bg1"/>
                    </a:gs>
                    <a:gs pos="100000">
                      <a:srgbClr val="808080"/>
                    </a:gs>
                  </a:gsLst>
                  <a:lin ang="5400000" scaled="1"/>
                </a:gradFill>
                <a:effectLst>
                  <a:outerShdw dist="63500" dir="2212194" algn="ctr" rotWithShape="0">
                    <a:schemeClr val="tx1">
                      <a:alpha val="50000"/>
                    </a:schemeClr>
                  </a:outerShdw>
                </a:effectLst>
                <a:latin typeface="Arial Black"/>
              </a:rPr>
              <a:t>?</a:t>
            </a:r>
          </a:p>
        </p:txBody>
      </p:sp>
      <p:sp>
        <p:nvSpPr>
          <p:cNvPr id="36869" name="TextBox 6"/>
          <p:cNvSpPr txBox="1">
            <a:spLocks noChangeArrowheads="1"/>
          </p:cNvSpPr>
          <p:nvPr/>
        </p:nvSpPr>
        <p:spPr bwMode="auto">
          <a:xfrm>
            <a:off x="3940405" y="1250950"/>
            <a:ext cx="4946126" cy="1016000"/>
          </a:xfrm>
          <a:prstGeom prst="rect">
            <a:avLst/>
          </a:prstGeom>
          <a:noFill/>
          <a:ln w="9525">
            <a:noFill/>
            <a:miter lim="800000"/>
            <a:headEnd/>
            <a:tailEnd/>
          </a:ln>
        </p:spPr>
        <p:txBody>
          <a:bodyPr wrap="square">
            <a:spAutoFit/>
          </a:bodyPr>
          <a:lstStyle/>
          <a:p>
            <a:r>
              <a:rPr lang="en-US" dirty="0">
                <a:solidFill>
                  <a:srgbClr val="000000"/>
                </a:solidFill>
                <a:latin typeface="+mj-lt"/>
              </a:rPr>
              <a:t>If you have a question for the presenter, please type it in the Q &amp; A Pane or email </a:t>
            </a:r>
            <a:r>
              <a:rPr lang="en-US" dirty="0">
                <a:solidFill>
                  <a:srgbClr val="000000"/>
                </a:solidFill>
                <a:latin typeface="+mj-lt"/>
                <a:hlinkClick r:id="rId3"/>
              </a:rPr>
              <a:t>sssta@air.org</a:t>
            </a:r>
            <a:r>
              <a:rPr lang="en-US" dirty="0">
                <a:solidFill>
                  <a:srgbClr val="000000"/>
                </a:solidFill>
                <a:latin typeface="+mj-lt"/>
              </a:rPr>
              <a:t>. </a:t>
            </a:r>
          </a:p>
        </p:txBody>
      </p:sp>
      <p:pic>
        <p:nvPicPr>
          <p:cNvPr id="36870" name="Picture 8" descr="QA screen shot.png"/>
          <p:cNvPicPr>
            <a:picLocks noChangeAspect="1"/>
          </p:cNvPicPr>
          <p:nvPr/>
        </p:nvPicPr>
        <p:blipFill>
          <a:blip r:embed="rId4"/>
          <a:srcRect/>
          <a:stretch>
            <a:fillRect/>
          </a:stretch>
        </p:blipFill>
        <p:spPr bwMode="auto">
          <a:xfrm>
            <a:off x="4052888" y="2565400"/>
            <a:ext cx="4805362" cy="3048000"/>
          </a:xfrm>
          <a:prstGeom prst="rect">
            <a:avLst/>
          </a:prstGeom>
          <a:noFill/>
          <a:ln w="9525">
            <a:noFill/>
            <a:miter lim="800000"/>
            <a:headEnd/>
            <a:tailEnd/>
          </a:ln>
        </p:spPr>
      </p:pic>
      <p:sp>
        <p:nvSpPr>
          <p:cNvPr id="36871" name="TextBox 3"/>
          <p:cNvSpPr txBox="1">
            <a:spLocks noChangeArrowheads="1"/>
          </p:cNvSpPr>
          <p:nvPr/>
        </p:nvSpPr>
        <p:spPr bwMode="auto">
          <a:xfrm>
            <a:off x="292100" y="158750"/>
            <a:ext cx="5410200" cy="461963"/>
          </a:xfrm>
          <a:prstGeom prst="rect">
            <a:avLst/>
          </a:prstGeom>
          <a:noFill/>
          <a:ln w="9525">
            <a:noFill/>
            <a:miter lim="800000"/>
            <a:headEnd/>
            <a:tailEnd/>
          </a:ln>
        </p:spPr>
        <p:txBody>
          <a:bodyPr>
            <a:spAutoFit/>
          </a:bodyPr>
          <a:lstStyle/>
          <a:p>
            <a:r>
              <a:rPr lang="en-US" sz="2400" b="1" dirty="0">
                <a:solidFill>
                  <a:schemeClr val="bg1"/>
                </a:solidFill>
              </a:rPr>
              <a:t>Questions?</a:t>
            </a:r>
            <a:endParaRPr lang="en-US" sz="2400" dirty="0">
              <a:solidFill>
                <a:schemeClr val="bg1"/>
              </a:solidFill>
            </a:endParaRPr>
          </a:p>
        </p:txBody>
      </p:sp>
      <p:sp>
        <p:nvSpPr>
          <p:cNvPr id="36872" name="Footer Placeholder 2"/>
          <p:cNvSpPr>
            <a:spLocks noGrp="1"/>
          </p:cNvSpPr>
          <p:nvPr>
            <p:ph type="ftr" sz="quarter" idx="10"/>
          </p:nvPr>
        </p:nvSpPr>
        <p:spPr>
          <a:noFill/>
          <a:ln>
            <a:miter lim="800000"/>
            <a:headEnd/>
            <a:tailEnd/>
          </a:ln>
        </p:spPr>
        <p:txBody>
          <a:bodyPr/>
          <a:lstStyle/>
          <a:p>
            <a:r>
              <a:rPr lang="de-DE" dirty="0" smtClean="0">
                <a:latin typeface="+mn-lt"/>
                <a:cs typeface="Calibri" pitchFamily="34" charset="0"/>
              </a:rPr>
              <a:t>Page </a:t>
            </a:r>
            <a:r>
              <a:rPr lang="de-DE" dirty="0" smtClean="0">
                <a:latin typeface="+mn-lt"/>
                <a:cs typeface="Calibri" pitchFamily="34" charset="0"/>
                <a:sym typeface="Wingdings" charset="2"/>
              </a:rPr>
              <a:t></a:t>
            </a:r>
            <a:r>
              <a:rPr lang="de-DE" dirty="0" smtClean="0">
                <a:latin typeface="+mn-lt"/>
                <a:cs typeface="Calibri" pitchFamily="34" charset="0"/>
              </a:rPr>
              <a:t> </a:t>
            </a:r>
            <a:fld id="{4E8923CD-4EC6-432C-BD37-233A398D7629}" type="slidenum">
              <a:rPr lang="de-DE" smtClean="0">
                <a:latin typeface="+mn-lt"/>
                <a:cs typeface="Calibri" pitchFamily="34" charset="0"/>
              </a:rPr>
              <a:pPr/>
              <a:t>23</a:t>
            </a:fld>
            <a:endParaRPr lang="de-DE" dirty="0" smtClean="0">
              <a:latin typeface="+mn-lt"/>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22250" y="920386"/>
            <a:ext cx="8459837" cy="960438"/>
          </a:xfrm>
        </p:spPr>
        <p:txBody>
          <a:bodyPr/>
          <a:lstStyle/>
          <a:p>
            <a:r>
              <a:rPr lang="en-US" noProof="1" smtClean="0"/>
              <a:t>Using </a:t>
            </a:r>
            <a:r>
              <a:rPr lang="en-US" dirty="0" smtClean="0"/>
              <a:t>Data to Identify Programmatic Intervention Needs</a:t>
            </a:r>
            <a:r>
              <a:rPr lang="en-US" noProof="1" smtClean="0"/>
              <a:t/>
            </a:r>
            <a:br>
              <a:rPr lang="en-US" noProof="1" smtClean="0"/>
            </a:br>
            <a:endParaRPr lang="en-US" dirty="0" smtClean="0"/>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Challenge: How to Interpret and Use All the Data </a:t>
            </a:r>
            <a:endParaRPr lang="en-US" dirty="0"/>
          </a:p>
        </p:txBody>
      </p:sp>
      <p:sp>
        <p:nvSpPr>
          <p:cNvPr id="4" name="Footer Placeholder 3"/>
          <p:cNvSpPr>
            <a:spLocks noGrp="1"/>
          </p:cNvSpPr>
          <p:nvPr>
            <p:ph type="ftr" sz="quarter" idx="10"/>
          </p:nvPr>
        </p:nvSpPr>
        <p:spPr/>
        <p:txBody>
          <a:bodyPr/>
          <a:lstStyle/>
          <a:p>
            <a:pPr>
              <a:defRPr/>
            </a:pPr>
            <a:r>
              <a:rPr lang="de-DE" smtClean="0"/>
              <a:t>Page </a:t>
            </a:r>
            <a:r>
              <a:rPr lang="de-DE" smtClean="0">
                <a:sym typeface="Wingdings" charset="2"/>
              </a:rPr>
              <a:t></a:t>
            </a:r>
            <a:r>
              <a:rPr lang="de-DE" smtClean="0"/>
              <a:t> </a:t>
            </a:r>
            <a:fld id="{4ADB2EFF-AB18-45E1-8015-18E63318DF44}" type="slidenum">
              <a:rPr lang="de-DE" smtClean="0"/>
              <a:pPr>
                <a:defRPr/>
              </a:pPr>
              <a:t>25</a:t>
            </a:fld>
            <a:endParaRPr lang="de-DE"/>
          </a:p>
        </p:txBody>
      </p:sp>
      <p:pic>
        <p:nvPicPr>
          <p:cNvPr id="2051" name="Picture 3" descr="C:\Users\gcolombi\AppData\Local\Microsoft\Windows\Temporary Internet Files\Content.IE5\8473192F\MP900443895[1].jpg"/>
          <p:cNvPicPr>
            <a:picLocks noChangeAspect="1" noChangeArrowheads="1"/>
          </p:cNvPicPr>
          <p:nvPr/>
        </p:nvPicPr>
        <p:blipFill>
          <a:blip r:embed="rId2"/>
          <a:srcRect/>
          <a:stretch>
            <a:fillRect/>
          </a:stretch>
        </p:blipFill>
        <p:spPr bwMode="auto">
          <a:xfrm>
            <a:off x="1741117" y="1716066"/>
            <a:ext cx="5599134" cy="3726161"/>
          </a:xfrm>
          <a:prstGeom prst="rect">
            <a:avLst/>
          </a:prstGeom>
          <a:noFill/>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799" y="122586"/>
            <a:ext cx="5535613" cy="600075"/>
          </a:xfrm>
        </p:spPr>
        <p:txBody>
          <a:bodyPr/>
          <a:lstStyle/>
          <a:p>
            <a:r>
              <a:rPr lang="en-US" dirty="0" smtClean="0"/>
              <a:t>How Can Data Be Used?</a:t>
            </a:r>
            <a:endParaRPr lang="en-US" dirty="0"/>
          </a:p>
        </p:txBody>
      </p:sp>
      <p:sp>
        <p:nvSpPr>
          <p:cNvPr id="3" name="Content Placeholder 2"/>
          <p:cNvSpPr>
            <a:spLocks noGrp="1"/>
          </p:cNvSpPr>
          <p:nvPr>
            <p:ph idx="1"/>
          </p:nvPr>
        </p:nvSpPr>
        <p:spPr>
          <a:xfrm>
            <a:off x="314325" y="1047750"/>
            <a:ext cx="8524875" cy="4843463"/>
          </a:xfrm>
        </p:spPr>
        <p:txBody>
          <a:bodyPr/>
          <a:lstStyle/>
          <a:p>
            <a:r>
              <a:rPr lang="en-US" dirty="0" smtClean="0"/>
              <a:t>Identify needs.</a:t>
            </a:r>
          </a:p>
          <a:p>
            <a:pPr lvl="1"/>
            <a:r>
              <a:rPr lang="en-US" sz="1800" dirty="0" smtClean="0"/>
              <a:t>What is the issue?</a:t>
            </a:r>
          </a:p>
          <a:p>
            <a:pPr lvl="1"/>
            <a:r>
              <a:rPr lang="en-US" sz="1800" dirty="0" smtClean="0"/>
              <a:t>Who does it involve?</a:t>
            </a:r>
          </a:p>
          <a:p>
            <a:pPr lvl="1"/>
            <a:r>
              <a:rPr lang="en-US" sz="1800" dirty="0" smtClean="0"/>
              <a:t>What are the targets of the intervention and where to intervene?</a:t>
            </a:r>
            <a:endParaRPr lang="en-US" sz="3200" dirty="0" smtClean="0"/>
          </a:p>
          <a:p>
            <a:r>
              <a:rPr lang="en-US" dirty="0" smtClean="0"/>
              <a:t>Identify interventions.</a:t>
            </a:r>
          </a:p>
          <a:p>
            <a:pPr lvl="1"/>
            <a:r>
              <a:rPr lang="en-US" sz="1800" dirty="0" smtClean="0"/>
              <a:t>Is there evidence of program effects?</a:t>
            </a:r>
          </a:p>
          <a:p>
            <a:r>
              <a:rPr lang="en-US" dirty="0" smtClean="0"/>
              <a:t>Monitor and evaluate.</a:t>
            </a:r>
          </a:p>
          <a:p>
            <a:pPr lvl="1"/>
            <a:r>
              <a:rPr lang="en-US" sz="1800" dirty="0" smtClean="0"/>
              <a:t>How is the intervention being implemented?</a:t>
            </a:r>
          </a:p>
          <a:p>
            <a:pPr lvl="1"/>
            <a:r>
              <a:rPr lang="en-US" sz="1800" dirty="0" smtClean="0"/>
              <a:t>Is it realizing short term benchmarks?</a:t>
            </a:r>
          </a:p>
          <a:p>
            <a:pPr lvl="1"/>
            <a:r>
              <a:rPr lang="en-US" sz="1800" dirty="0" smtClean="0"/>
              <a:t>What were the results of implementing the intervention?</a:t>
            </a:r>
          </a:p>
          <a:p>
            <a:endParaRPr lang="en-US" sz="1000" dirty="0" smtClean="0"/>
          </a:p>
          <a:p>
            <a:pPr lvl="2"/>
            <a:endParaRPr lang="en-US" dirty="0" smtClean="0"/>
          </a:p>
          <a:p>
            <a:pPr lvl="1"/>
            <a:endParaRPr lang="en-US" dirty="0"/>
          </a:p>
        </p:txBody>
      </p:sp>
      <p:sp>
        <p:nvSpPr>
          <p:cNvPr id="4" name="Footer Placeholder 3"/>
          <p:cNvSpPr>
            <a:spLocks noGrp="1"/>
          </p:cNvSpPr>
          <p:nvPr>
            <p:ph type="ftr" sz="quarter" idx="10"/>
          </p:nvPr>
        </p:nvSpPr>
        <p:spPr/>
        <p:txBody>
          <a:bodyPr/>
          <a:lstStyle/>
          <a:p>
            <a:pPr>
              <a:defRPr/>
            </a:pPr>
            <a:r>
              <a:rPr lang="de-DE" dirty="0" smtClean="0"/>
              <a:t>Page </a:t>
            </a:r>
            <a:r>
              <a:rPr lang="de-DE" dirty="0" smtClean="0">
                <a:sym typeface="Wingdings" charset="2"/>
              </a:rPr>
              <a:t></a:t>
            </a:r>
            <a:r>
              <a:rPr lang="de-DE" dirty="0" smtClean="0"/>
              <a:t> </a:t>
            </a:r>
            <a:fld id="{4ADB2EFF-AB18-45E1-8015-18E63318DF44}" type="slidenum">
              <a:rPr lang="de-DE" smtClean="0"/>
              <a:pPr>
                <a:defRPr/>
              </a:pPr>
              <a:t>26</a:t>
            </a:fld>
            <a:endParaRPr lang="de-DE" dirty="0"/>
          </a:p>
        </p:txBody>
      </p:sp>
      <p:graphicFrame>
        <p:nvGraphicFramePr>
          <p:cNvPr id="5" name="Diagram 4"/>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61611" y="-201612"/>
            <a:ext cx="8229600" cy="1258888"/>
          </a:xfrm>
        </p:spPr>
        <p:txBody>
          <a:bodyPr/>
          <a:lstStyle/>
          <a:p>
            <a:r>
              <a:rPr lang="en-US" dirty="0"/>
              <a:t>What </a:t>
            </a:r>
            <a:r>
              <a:rPr lang="en-US" dirty="0" smtClean="0"/>
              <a:t>Is </a:t>
            </a:r>
            <a:r>
              <a:rPr lang="en-US" dirty="0"/>
              <a:t>the </a:t>
            </a:r>
            <a:r>
              <a:rPr lang="en-US" dirty="0" smtClean="0"/>
              <a:t>Problem? </a:t>
            </a:r>
            <a:br>
              <a:rPr lang="en-US" dirty="0" smtClean="0"/>
            </a:br>
            <a:r>
              <a:rPr lang="en-US" dirty="0" smtClean="0"/>
              <a:t>Where Do You Intervene</a:t>
            </a:r>
            <a:r>
              <a:rPr lang="en-US" dirty="0"/>
              <a:t>?</a:t>
            </a:r>
          </a:p>
        </p:txBody>
      </p:sp>
      <p:sp>
        <p:nvSpPr>
          <p:cNvPr id="11" name="Content Placeholder 10"/>
          <p:cNvSpPr>
            <a:spLocks noGrp="1"/>
          </p:cNvSpPr>
          <p:nvPr>
            <p:ph sz="half" idx="2"/>
          </p:nvPr>
        </p:nvSpPr>
        <p:spPr>
          <a:xfrm>
            <a:off x="457200" y="923926"/>
            <a:ext cx="4040188" cy="5202238"/>
          </a:xfrm>
        </p:spPr>
        <p:txBody>
          <a:bodyPr/>
          <a:lstStyle/>
          <a:p>
            <a:r>
              <a:rPr lang="en-US" dirty="0" smtClean="0"/>
              <a:t>Is it: </a:t>
            </a:r>
          </a:p>
          <a:p>
            <a:pPr lvl="1"/>
            <a:r>
              <a:rPr lang="en-US" dirty="0" smtClean="0"/>
              <a:t>The fish (individuals)</a:t>
            </a:r>
          </a:p>
          <a:p>
            <a:pPr lvl="1"/>
            <a:r>
              <a:rPr lang="en-US" dirty="0" smtClean="0"/>
              <a:t>The water (the ecology)</a:t>
            </a:r>
          </a:p>
          <a:p>
            <a:pPr lvl="1"/>
            <a:r>
              <a:rPr lang="en-US" dirty="0" smtClean="0"/>
              <a:t>Both</a:t>
            </a:r>
            <a:endParaRPr lang="en-US" dirty="0"/>
          </a:p>
        </p:txBody>
      </p:sp>
      <p:sp>
        <p:nvSpPr>
          <p:cNvPr id="14" name="Content Placeholder 13"/>
          <p:cNvSpPr>
            <a:spLocks noGrp="1"/>
          </p:cNvSpPr>
          <p:nvPr>
            <p:ph sz="quarter" idx="4"/>
          </p:nvPr>
        </p:nvSpPr>
        <p:spPr>
          <a:xfrm>
            <a:off x="4645025" y="933451"/>
            <a:ext cx="4041775" cy="5068888"/>
          </a:xfrm>
        </p:spPr>
        <p:txBody>
          <a:bodyPr/>
          <a:lstStyle/>
          <a:p>
            <a:r>
              <a:rPr lang="en-US" dirty="0" smtClean="0"/>
              <a:t>Is it:</a:t>
            </a:r>
          </a:p>
          <a:p>
            <a:pPr lvl="1"/>
            <a:r>
              <a:rPr lang="en-US" dirty="0" smtClean="0"/>
              <a:t>The fish (individuals)</a:t>
            </a:r>
          </a:p>
          <a:p>
            <a:pPr lvl="2"/>
            <a:r>
              <a:rPr lang="en-US" i="1" dirty="0" smtClean="0"/>
              <a:t>e.g., Universal SEL and targeted anger management</a:t>
            </a:r>
          </a:p>
          <a:p>
            <a:pPr lvl="1"/>
            <a:r>
              <a:rPr lang="en-US" dirty="0" smtClean="0"/>
              <a:t>The water (ecology) </a:t>
            </a:r>
          </a:p>
          <a:p>
            <a:pPr lvl="2"/>
            <a:r>
              <a:rPr lang="en-US" i="1" dirty="0" smtClean="0"/>
              <a:t>e.g., PBIS</a:t>
            </a:r>
          </a:p>
          <a:p>
            <a:pPr lvl="1"/>
            <a:r>
              <a:rPr lang="en-US" dirty="0" smtClean="0"/>
              <a:t>Both</a:t>
            </a:r>
          </a:p>
          <a:p>
            <a:pPr lvl="2"/>
            <a:r>
              <a:rPr lang="en-US" i="1" dirty="0" smtClean="0"/>
              <a:t>e.g., PBIS plus wrap around and/or SEL </a:t>
            </a:r>
          </a:p>
          <a:p>
            <a:pPr lvl="1">
              <a:buNone/>
            </a:pPr>
            <a:r>
              <a:rPr lang="en-US" dirty="0" smtClean="0"/>
              <a:t>	</a:t>
            </a:r>
            <a:endParaRPr lang="en-US" dirty="0"/>
          </a:p>
        </p:txBody>
      </p:sp>
      <p:pic>
        <p:nvPicPr>
          <p:cNvPr id="66563" name="Picture 3" descr="H:\SHARE\CECP\Overheads for Presentations\STbowl2WHT.gif"/>
          <p:cNvPicPr>
            <a:picLocks noChangeAspect="1" noChangeArrowheads="1"/>
          </p:cNvPicPr>
          <p:nvPr/>
        </p:nvPicPr>
        <p:blipFill>
          <a:blip r:embed="rId2" cstate="print"/>
          <a:srcRect/>
          <a:stretch>
            <a:fillRect/>
          </a:stretch>
        </p:blipFill>
        <p:spPr bwMode="auto">
          <a:xfrm>
            <a:off x="333093" y="2543175"/>
            <a:ext cx="4048408" cy="3546387"/>
          </a:xfrm>
          <a:prstGeom prst="rect">
            <a:avLst/>
          </a:prstGeom>
          <a:noFill/>
          <a:ln w="76200">
            <a:noFill/>
            <a:miter lim="800000"/>
            <a:headEnd/>
            <a:tailEnd/>
          </a:ln>
        </p:spPr>
      </p:pic>
      <p:sp>
        <p:nvSpPr>
          <p:cNvPr id="66565" name="Oval 5"/>
          <p:cNvSpPr>
            <a:spLocks noChangeArrowheads="1"/>
          </p:cNvSpPr>
          <p:nvPr/>
        </p:nvSpPr>
        <p:spPr bwMode="auto">
          <a:xfrm>
            <a:off x="609600" y="2733675"/>
            <a:ext cx="3381375" cy="371476"/>
          </a:xfrm>
          <a:prstGeom prst="ellipse">
            <a:avLst/>
          </a:prstGeom>
          <a:noFill/>
          <a:ln w="28575">
            <a:solidFill>
              <a:srgbClr val="000066"/>
            </a:solidFill>
            <a:round/>
            <a:headEnd/>
            <a:tailEnd/>
          </a:ln>
          <a:effectLst/>
        </p:spPr>
        <p:txBody>
          <a:bodyPr wrap="none" anchor="ctr"/>
          <a:lstStyle/>
          <a:p>
            <a:endParaRPr lang="en-US"/>
          </a:p>
        </p:txBody>
      </p:sp>
      <p:graphicFrame>
        <p:nvGraphicFramePr>
          <p:cNvPr id="7" name="Diagram 6"/>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9" name="Footer Placeholder 3"/>
          <p:cNvSpPr>
            <a:spLocks noGrp="1"/>
          </p:cNvSpPr>
          <p:nvPr>
            <p:ph type="ftr" sz="quarter" idx="10"/>
          </p:nvPr>
        </p:nvSpPr>
        <p:spPr>
          <a:xfrm>
            <a:off x="219075" y="6408738"/>
            <a:ext cx="1343025" cy="247650"/>
          </a:xfrm>
        </p:spPr>
        <p:txBody>
          <a:bodyPr/>
          <a:lstStyle/>
          <a:p>
            <a:pPr>
              <a:defRPr/>
            </a:pPr>
            <a:r>
              <a:rPr lang="de-DE" dirty="0" smtClean="0"/>
              <a:t>Page </a:t>
            </a:r>
            <a:r>
              <a:rPr lang="de-DE" dirty="0" smtClean="0">
                <a:sym typeface="Wingdings" charset="2"/>
              </a:rPr>
              <a:t></a:t>
            </a:r>
            <a:r>
              <a:rPr lang="de-DE" dirty="0" smtClean="0"/>
              <a:t> </a:t>
            </a:r>
            <a:fld id="{4ADB2EFF-AB18-45E1-8015-18E63318DF44}" type="slidenum">
              <a:rPr lang="de-DE" smtClean="0"/>
              <a:pPr>
                <a:defRPr/>
              </a:pPr>
              <a:t>27</a:t>
            </a:fld>
            <a:endParaRPr lang="de-DE" dirty="0"/>
          </a:p>
        </p:txBody>
      </p:sp>
      <p:sp>
        <p:nvSpPr>
          <p:cNvPr id="10" name="Footer Placeholder 3"/>
          <p:cNvSpPr txBox="1">
            <a:spLocks/>
          </p:cNvSpPr>
          <p:nvPr/>
        </p:nvSpPr>
        <p:spPr bwMode="gray">
          <a:xfrm>
            <a:off x="232885" y="6175176"/>
            <a:ext cx="1343025" cy="24765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smtClean="0">
                <a:ln>
                  <a:noFill/>
                </a:ln>
                <a:solidFill>
                  <a:schemeClr val="tx1"/>
                </a:solidFill>
                <a:effectLst/>
                <a:uLnTx/>
                <a:uFillTx/>
                <a:latin typeface="Arial" charset="0"/>
                <a:ea typeface="ＭＳ Ｐゴシック" charset="-128"/>
                <a:cs typeface="+mn-cs"/>
              </a:rPr>
              <a:t>Citation </a:t>
            </a:r>
            <a:r>
              <a:rPr kumimoji="0" lang="de-DE" sz="1000" b="0" i="0" u="none" strike="noStrike" kern="1200" cap="none" spc="0" normalizeH="0" baseline="0" noProof="0" dirty="0" smtClean="0">
                <a:ln>
                  <a:noFill/>
                </a:ln>
                <a:solidFill>
                  <a:schemeClr val="tx1"/>
                </a:solidFill>
                <a:effectLst/>
                <a:uLnTx/>
                <a:uFillTx/>
                <a:latin typeface="Arial" charset="0"/>
                <a:ea typeface="ＭＳ Ｐゴシック" charset="-128"/>
                <a:cs typeface="+mn-cs"/>
                <a:sym typeface="Wingdings" charset="2"/>
              </a:rPr>
              <a:t></a:t>
            </a:r>
            <a:r>
              <a:rPr kumimoji="0" lang="de-DE" sz="1000" b="0" i="0" u="none" strike="noStrike" kern="1200" cap="none" spc="0" normalizeH="0" baseline="0" noProof="0" dirty="0" smtClean="0">
                <a:ln>
                  <a:noFill/>
                </a:ln>
                <a:solidFill>
                  <a:schemeClr val="tx1"/>
                </a:solidFill>
                <a:effectLst/>
                <a:uLnTx/>
                <a:uFillTx/>
                <a:latin typeface="Arial" charset="0"/>
                <a:ea typeface="ＭＳ Ｐゴシック" charset="-128"/>
                <a:cs typeface="+mn-cs"/>
              </a:rPr>
              <a:t> 2</a:t>
            </a:r>
            <a:endParaRPr kumimoji="0" lang="de-DE" sz="1000" b="0" i="0" u="none" strike="noStrike" kern="1200" cap="none" spc="0" normalizeH="0" baseline="0" noProof="0" dirty="0">
              <a:ln>
                <a:noFill/>
              </a:ln>
              <a:solidFill>
                <a:schemeClr val="tx1"/>
              </a:solidFill>
              <a:effectLst/>
              <a:uLnTx/>
              <a:uFillTx/>
              <a:latin typeface="Arial" charset="0"/>
              <a:ea typeface="ＭＳ Ｐゴシック" charset="-128"/>
              <a:cs typeface="+mn-cs"/>
            </a:endParaRP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9733" y="120342"/>
            <a:ext cx="5921375" cy="600075"/>
          </a:xfrm>
        </p:spPr>
        <p:txBody>
          <a:bodyPr/>
          <a:lstStyle/>
          <a:p>
            <a:r>
              <a:rPr lang="en-US" dirty="0" smtClean="0"/>
              <a:t>What Are the Root Causes And How Can They Be Addressed?</a:t>
            </a:r>
            <a:endParaRPr lang="en-US" dirty="0"/>
          </a:p>
        </p:txBody>
      </p:sp>
      <p:sp>
        <p:nvSpPr>
          <p:cNvPr id="3075" name="Rectangle 3"/>
          <p:cNvSpPr>
            <a:spLocks noGrp="1" noChangeArrowheads="1"/>
          </p:cNvSpPr>
          <p:nvPr>
            <p:ph type="body" idx="1"/>
          </p:nvPr>
        </p:nvSpPr>
        <p:spPr>
          <a:xfrm>
            <a:off x="270522" y="1083670"/>
            <a:ext cx="4562475" cy="2319337"/>
          </a:xfrm>
        </p:spPr>
        <p:txBody>
          <a:bodyPr/>
          <a:lstStyle/>
          <a:p>
            <a:r>
              <a:rPr lang="en-US" b="0" dirty="0" smtClean="0"/>
              <a:t>Do not just address symptoms (e.g. troubling behavior).</a:t>
            </a:r>
          </a:p>
          <a:p>
            <a:r>
              <a:rPr lang="en-US" b="0" dirty="0" smtClean="0"/>
              <a:t>Determine what the factors that underlie </a:t>
            </a:r>
            <a:r>
              <a:rPr lang="en-US" b="0" dirty="0"/>
              <a:t>the </a:t>
            </a:r>
            <a:r>
              <a:rPr lang="en-US" b="0" dirty="0" smtClean="0"/>
              <a:t>problem OR gap are.</a:t>
            </a:r>
            <a:endParaRPr lang="en-US" b="0" dirty="0"/>
          </a:p>
          <a:p>
            <a:pPr lvl="1"/>
            <a:r>
              <a:rPr lang="en-US" sz="1800" b="0" dirty="0"/>
              <a:t>Why is it </a:t>
            </a:r>
            <a:r>
              <a:rPr lang="en-US" sz="1800" b="0" dirty="0" smtClean="0"/>
              <a:t>happening or absent?</a:t>
            </a:r>
            <a:endParaRPr lang="en-US" sz="1800" b="0" dirty="0"/>
          </a:p>
          <a:p>
            <a:pPr lvl="1"/>
            <a:r>
              <a:rPr lang="en-US" sz="1800" b="0" dirty="0"/>
              <a:t>What can be done to </a:t>
            </a:r>
            <a:r>
              <a:rPr lang="en-US" sz="1800" b="0" dirty="0" smtClean="0"/>
              <a:t>prevent </a:t>
            </a:r>
            <a:r>
              <a:rPr lang="en-US" sz="1800" b="0" dirty="0"/>
              <a:t>it from happening </a:t>
            </a:r>
            <a:r>
              <a:rPr lang="en-US" sz="1800" b="0" dirty="0" smtClean="0"/>
              <a:t>again or to (if there is a gap) promote it?</a:t>
            </a:r>
          </a:p>
          <a:p>
            <a:pPr lvl="1"/>
            <a:r>
              <a:rPr lang="en-US" sz="1800" dirty="0" smtClean="0"/>
              <a:t>Are there “low hanging fruit” and are they the right fruit?</a:t>
            </a:r>
          </a:p>
        </p:txBody>
      </p:sp>
      <p:sp>
        <p:nvSpPr>
          <p:cNvPr id="3076" name="AutoShape 4"/>
          <p:cNvSpPr>
            <a:spLocks noChangeAspect="1" noChangeArrowheads="1" noTextEdit="1"/>
          </p:cNvSpPr>
          <p:nvPr/>
        </p:nvSpPr>
        <p:spPr bwMode="auto">
          <a:xfrm>
            <a:off x="5257800" y="990600"/>
            <a:ext cx="3390900" cy="5608638"/>
          </a:xfrm>
          <a:prstGeom prst="rect">
            <a:avLst/>
          </a:prstGeom>
          <a:noFill/>
          <a:ln w="9525">
            <a:noFill/>
            <a:miter lim="800000"/>
            <a:headEnd/>
            <a:tailEnd/>
          </a:ln>
        </p:spPr>
        <p:txBody>
          <a:bodyPr/>
          <a:lstStyle/>
          <a:p>
            <a:endParaRPr lang="en-US"/>
          </a:p>
        </p:txBody>
      </p:sp>
      <p:pic>
        <p:nvPicPr>
          <p:cNvPr id="82945" name="Picture 1" descr="C:\Users\gcolombi\AppData\Local\Microsoft\Windows\Temporary Internet Files\Content.IE5\8473192F\MC900383120[1].wmf"/>
          <p:cNvPicPr>
            <a:picLocks noChangeAspect="1" noChangeArrowheads="1"/>
          </p:cNvPicPr>
          <p:nvPr/>
        </p:nvPicPr>
        <p:blipFill>
          <a:blip r:embed="rId3"/>
          <a:srcRect/>
          <a:stretch>
            <a:fillRect/>
          </a:stretch>
        </p:blipFill>
        <p:spPr bwMode="auto">
          <a:xfrm>
            <a:off x="4929800" y="1992318"/>
            <a:ext cx="3445940" cy="3503777"/>
          </a:xfrm>
          <a:prstGeom prst="rect">
            <a:avLst/>
          </a:prstGeom>
          <a:noFill/>
        </p:spPr>
      </p:pic>
      <p:graphicFrame>
        <p:nvGraphicFramePr>
          <p:cNvPr id="7" name="Diagram 6"/>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
        <p:nvSpPr>
          <p:cNvPr id="9" name="Footer Placeholder 3"/>
          <p:cNvSpPr>
            <a:spLocks noGrp="1"/>
          </p:cNvSpPr>
          <p:nvPr>
            <p:ph type="ftr" sz="quarter" idx="10"/>
          </p:nvPr>
        </p:nvSpPr>
        <p:spPr>
          <a:xfrm>
            <a:off x="219075" y="6408738"/>
            <a:ext cx="1343025" cy="247650"/>
          </a:xfrm>
        </p:spPr>
        <p:txBody>
          <a:bodyPr/>
          <a:lstStyle/>
          <a:p>
            <a:pPr>
              <a:defRPr/>
            </a:pPr>
            <a:r>
              <a:rPr lang="de-DE" dirty="0" smtClean="0"/>
              <a:t>Page </a:t>
            </a:r>
            <a:r>
              <a:rPr lang="de-DE" dirty="0" smtClean="0">
                <a:sym typeface="Wingdings" charset="2"/>
              </a:rPr>
              <a:t></a:t>
            </a:r>
            <a:r>
              <a:rPr lang="de-DE" dirty="0" smtClean="0"/>
              <a:t> </a:t>
            </a:r>
            <a:fld id="{4ADB2EFF-AB18-45E1-8015-18E63318DF44}" type="slidenum">
              <a:rPr lang="de-DE" smtClean="0"/>
              <a:pPr>
                <a:defRPr/>
              </a:pPr>
              <a:t>28</a:t>
            </a:fld>
            <a:endParaRPr lang="de-DE" dirty="0"/>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3381" y="106694"/>
            <a:ext cx="5535613" cy="600075"/>
          </a:xfrm>
        </p:spPr>
        <p:txBody>
          <a:bodyPr/>
          <a:lstStyle/>
          <a:p>
            <a:r>
              <a:rPr lang="en-US" dirty="0" smtClean="0"/>
              <a:t>Why Use Data to Identify Programmatic Interventions?</a:t>
            </a:r>
            <a:endParaRPr lang="en-US" dirty="0"/>
          </a:p>
        </p:txBody>
      </p:sp>
      <p:sp>
        <p:nvSpPr>
          <p:cNvPr id="3" name="Content Placeholder 2"/>
          <p:cNvSpPr>
            <a:spLocks noGrp="1"/>
          </p:cNvSpPr>
          <p:nvPr>
            <p:ph idx="1"/>
          </p:nvPr>
        </p:nvSpPr>
        <p:spPr>
          <a:xfrm>
            <a:off x="314325" y="1008754"/>
            <a:ext cx="8524875" cy="4391025"/>
          </a:xfrm>
        </p:spPr>
        <p:txBody>
          <a:bodyPr/>
          <a:lstStyle/>
          <a:p>
            <a:r>
              <a:rPr lang="en-US" b="0" dirty="0" smtClean="0"/>
              <a:t>An analysis of strengths and needs helps determine what programmatic interventions should address.</a:t>
            </a:r>
          </a:p>
          <a:p>
            <a:r>
              <a:rPr lang="en-US" b="0" dirty="0" smtClean="0"/>
              <a:t>Comprehensive reviews of quantitative and qualitative data are key to making the best choices.</a:t>
            </a:r>
            <a:endParaRPr lang="en-US" b="0" dirty="0"/>
          </a:p>
        </p:txBody>
      </p:sp>
      <p:sp>
        <p:nvSpPr>
          <p:cNvPr id="4" name="Footer Placeholder 3"/>
          <p:cNvSpPr>
            <a:spLocks noGrp="1"/>
          </p:cNvSpPr>
          <p:nvPr>
            <p:ph type="ftr" sz="quarter" idx="10"/>
          </p:nvPr>
        </p:nvSpPr>
        <p:spPr/>
        <p:txBody>
          <a:bodyPr/>
          <a:lstStyle/>
          <a:p>
            <a:pPr>
              <a:defRPr/>
            </a:pPr>
            <a:r>
              <a:rPr lang="de-DE" smtClean="0"/>
              <a:t>Page </a:t>
            </a:r>
            <a:r>
              <a:rPr lang="de-DE" smtClean="0">
                <a:sym typeface="Wingdings" charset="2"/>
              </a:rPr>
              <a:t></a:t>
            </a:r>
            <a:r>
              <a:rPr lang="de-DE" smtClean="0"/>
              <a:t> </a:t>
            </a:r>
            <a:fld id="{4ADB2EFF-AB18-45E1-8015-18E63318DF44}" type="slidenum">
              <a:rPr lang="de-DE" smtClean="0"/>
              <a:pPr>
                <a:defRPr/>
              </a:pPr>
              <a:t>29</a:t>
            </a:fld>
            <a:endParaRPr lang="de-DE"/>
          </a:p>
        </p:txBody>
      </p:sp>
      <p:pic>
        <p:nvPicPr>
          <p:cNvPr id="269315" name="Picture 3" descr="C:\Users\gcolombi\AppData\Local\Microsoft\Windows\Temporary Internet Files\Content.IE5\PW73MPAS\MP900401076[1].jpg"/>
          <p:cNvPicPr>
            <a:picLocks noChangeAspect="1" noChangeArrowheads="1"/>
          </p:cNvPicPr>
          <p:nvPr/>
        </p:nvPicPr>
        <p:blipFill>
          <a:blip r:embed="rId2"/>
          <a:srcRect/>
          <a:stretch>
            <a:fillRect/>
          </a:stretch>
        </p:blipFill>
        <p:spPr bwMode="auto">
          <a:xfrm>
            <a:off x="2730674" y="2705621"/>
            <a:ext cx="2881572" cy="2304789"/>
          </a:xfrm>
          <a:prstGeom prst="rect">
            <a:avLst/>
          </a:prstGeom>
          <a:noFill/>
        </p:spPr>
      </p:pic>
      <p:graphicFrame>
        <p:nvGraphicFramePr>
          <p:cNvPr id="7" name="Diagram 6"/>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p:nvPr>
        </p:nvSpPr>
        <p:spPr bwMode="white">
          <a:xfrm>
            <a:off x="204788" y="31750"/>
            <a:ext cx="7772400" cy="838200"/>
          </a:xfrm>
        </p:spPr>
        <p:txBody>
          <a:bodyPr/>
          <a:lstStyle/>
          <a:p>
            <a:r>
              <a:rPr lang="en-US" dirty="0" smtClean="0">
                <a:solidFill>
                  <a:schemeClr val="bg1"/>
                </a:solidFill>
              </a:rPr>
              <a:t>Questions, Event Evaluation &amp;</a:t>
            </a:r>
            <a:br>
              <a:rPr lang="en-US" dirty="0" smtClean="0">
                <a:solidFill>
                  <a:schemeClr val="bg1"/>
                </a:solidFill>
              </a:rPr>
            </a:br>
            <a:r>
              <a:rPr lang="en-US" dirty="0" smtClean="0">
                <a:solidFill>
                  <a:schemeClr val="bg1"/>
                </a:solidFill>
              </a:rPr>
              <a:t>Contact Information</a:t>
            </a:r>
          </a:p>
        </p:txBody>
      </p:sp>
      <p:sp>
        <p:nvSpPr>
          <p:cNvPr id="9219" name="TextBox 5"/>
          <p:cNvSpPr txBox="1">
            <a:spLocks noChangeArrowheads="1"/>
          </p:cNvSpPr>
          <p:nvPr/>
        </p:nvSpPr>
        <p:spPr bwMode="auto">
          <a:xfrm>
            <a:off x="620713" y="1076325"/>
            <a:ext cx="3886200" cy="400050"/>
          </a:xfrm>
          <a:prstGeom prst="rect">
            <a:avLst/>
          </a:prstGeom>
          <a:noFill/>
          <a:ln w="9525">
            <a:noFill/>
            <a:miter lim="800000"/>
            <a:headEnd/>
            <a:tailEnd/>
          </a:ln>
        </p:spPr>
        <p:txBody>
          <a:bodyPr>
            <a:spAutoFit/>
          </a:bodyPr>
          <a:lstStyle/>
          <a:p>
            <a:pPr algn="ctr"/>
            <a:r>
              <a:rPr lang="en-US" b="1" dirty="0">
                <a:solidFill>
                  <a:srgbClr val="000000"/>
                </a:solidFill>
                <a:latin typeface="Verdana" pitchFamily="34" charset="0"/>
              </a:rPr>
              <a:t>Q&amp;A</a:t>
            </a:r>
          </a:p>
        </p:txBody>
      </p:sp>
      <p:sp>
        <p:nvSpPr>
          <p:cNvPr id="8196" name="TextBox 6"/>
          <p:cNvSpPr txBox="1">
            <a:spLocks noChangeArrowheads="1"/>
          </p:cNvSpPr>
          <p:nvPr/>
        </p:nvSpPr>
        <p:spPr bwMode="auto">
          <a:xfrm>
            <a:off x="620713" y="4200525"/>
            <a:ext cx="3886200" cy="430213"/>
          </a:xfrm>
          <a:prstGeom prst="rect">
            <a:avLst/>
          </a:prstGeom>
          <a:noFill/>
          <a:ln w="9525">
            <a:noFill/>
            <a:miter lim="800000"/>
            <a:headEnd/>
            <a:tailEnd/>
          </a:ln>
        </p:spPr>
        <p:txBody>
          <a:bodyPr>
            <a:spAutoFit/>
          </a:bodyPr>
          <a:lstStyle/>
          <a:p>
            <a:pPr>
              <a:defRPr/>
            </a:pPr>
            <a:r>
              <a:rPr lang="en-US" sz="1100" dirty="0">
                <a:solidFill>
                  <a:srgbClr val="000000"/>
                </a:solidFill>
                <a:latin typeface="+mj-lt"/>
                <a:ea typeface="ＭＳ Ｐゴシック" charset="-128"/>
              </a:rPr>
              <a:t>If you have a question for the presenters, please type it in the Q &amp; A Pane or email </a:t>
            </a:r>
            <a:r>
              <a:rPr lang="en-US" sz="1100" dirty="0">
                <a:solidFill>
                  <a:srgbClr val="000000"/>
                </a:solidFill>
                <a:latin typeface="+mj-lt"/>
                <a:ea typeface="ＭＳ Ｐゴシック" charset="-128"/>
                <a:hlinkClick r:id="rId3"/>
              </a:rPr>
              <a:t>sssta@air.org</a:t>
            </a:r>
            <a:r>
              <a:rPr lang="en-US" sz="1100" dirty="0">
                <a:solidFill>
                  <a:srgbClr val="000000"/>
                </a:solidFill>
                <a:latin typeface="+mj-lt"/>
                <a:ea typeface="ＭＳ Ｐゴシック" charset="-128"/>
              </a:rPr>
              <a:t> during the Webinar. </a:t>
            </a:r>
          </a:p>
        </p:txBody>
      </p:sp>
      <p:sp>
        <p:nvSpPr>
          <p:cNvPr id="9221" name="TextBox 7"/>
          <p:cNvSpPr txBox="1">
            <a:spLocks noChangeArrowheads="1"/>
          </p:cNvSpPr>
          <p:nvPr/>
        </p:nvSpPr>
        <p:spPr bwMode="auto">
          <a:xfrm>
            <a:off x="4583113" y="1076325"/>
            <a:ext cx="3714750" cy="400050"/>
          </a:xfrm>
          <a:prstGeom prst="rect">
            <a:avLst/>
          </a:prstGeom>
          <a:noFill/>
          <a:ln w="9525">
            <a:noFill/>
            <a:miter lim="800000"/>
            <a:headEnd/>
            <a:tailEnd/>
          </a:ln>
        </p:spPr>
        <p:txBody>
          <a:bodyPr>
            <a:spAutoFit/>
          </a:bodyPr>
          <a:lstStyle/>
          <a:p>
            <a:pPr algn="ctr"/>
            <a:r>
              <a:rPr lang="en-US" b="1" dirty="0">
                <a:solidFill>
                  <a:srgbClr val="000000"/>
                </a:solidFill>
                <a:latin typeface="Verdana" pitchFamily="34" charset="0"/>
              </a:rPr>
              <a:t>Evaluation</a:t>
            </a:r>
          </a:p>
        </p:txBody>
      </p:sp>
      <p:sp>
        <p:nvSpPr>
          <p:cNvPr id="8198" name="TextBox 9"/>
          <p:cNvSpPr txBox="1">
            <a:spLocks noChangeArrowheads="1"/>
          </p:cNvSpPr>
          <p:nvPr/>
        </p:nvSpPr>
        <p:spPr bwMode="auto">
          <a:xfrm>
            <a:off x="4583113" y="4172244"/>
            <a:ext cx="4038600" cy="769938"/>
          </a:xfrm>
          <a:prstGeom prst="rect">
            <a:avLst/>
          </a:prstGeom>
          <a:noFill/>
          <a:ln w="9525">
            <a:noFill/>
            <a:miter lim="800000"/>
            <a:headEnd/>
            <a:tailEnd/>
          </a:ln>
        </p:spPr>
        <p:txBody>
          <a:bodyPr>
            <a:spAutoFit/>
          </a:bodyPr>
          <a:lstStyle/>
          <a:p>
            <a:pPr eaLnBrk="0" hangingPunct="0">
              <a:spcBef>
                <a:spcPts val="0"/>
              </a:spcBef>
              <a:buClr>
                <a:srgbClr val="7D2E28"/>
              </a:buClr>
              <a:defRPr/>
            </a:pPr>
            <a:r>
              <a:rPr lang="en-US" sz="1100" dirty="0">
                <a:solidFill>
                  <a:srgbClr val="000000"/>
                </a:solidFill>
                <a:latin typeface="+mj-lt"/>
                <a:ea typeface="ＭＳ Ｐゴシック" charset="-128"/>
              </a:rPr>
              <a:t>An event evaluation will appear as the last slide in the presentation. Please input your answers </a:t>
            </a:r>
            <a:r>
              <a:rPr lang="en-US" sz="1100" i="1" dirty="0">
                <a:solidFill>
                  <a:srgbClr val="000000"/>
                </a:solidFill>
                <a:latin typeface="+mj-lt"/>
                <a:ea typeface="ＭＳ Ｐゴシック" charset="-128"/>
              </a:rPr>
              <a:t>directly</a:t>
            </a:r>
            <a:r>
              <a:rPr lang="en-US" sz="1100" dirty="0">
                <a:solidFill>
                  <a:srgbClr val="000000"/>
                </a:solidFill>
                <a:latin typeface="+mj-lt"/>
                <a:ea typeface="ＭＳ Ｐゴシック" charset="-128"/>
              </a:rPr>
              <a:t> into the slide. All answers are </a:t>
            </a:r>
            <a:r>
              <a:rPr lang="en-US" sz="1100" i="1" dirty="0">
                <a:solidFill>
                  <a:srgbClr val="000000"/>
                </a:solidFill>
                <a:latin typeface="+mj-lt"/>
                <a:ea typeface="ＭＳ Ｐゴシック" charset="-128"/>
              </a:rPr>
              <a:t>completely anonymous</a:t>
            </a:r>
            <a:r>
              <a:rPr lang="en-US" sz="1100" dirty="0">
                <a:solidFill>
                  <a:srgbClr val="000000"/>
                </a:solidFill>
                <a:latin typeface="+mj-lt"/>
                <a:ea typeface="ＭＳ Ｐゴシック" charset="-128"/>
              </a:rPr>
              <a:t> and are not visible to other participants.</a:t>
            </a:r>
          </a:p>
        </p:txBody>
      </p:sp>
      <p:sp>
        <p:nvSpPr>
          <p:cNvPr id="8199" name="TextBox 10"/>
          <p:cNvSpPr txBox="1">
            <a:spLocks noChangeArrowheads="1"/>
          </p:cNvSpPr>
          <p:nvPr/>
        </p:nvSpPr>
        <p:spPr bwMode="auto">
          <a:xfrm>
            <a:off x="144463" y="5044566"/>
            <a:ext cx="8839200" cy="1015663"/>
          </a:xfrm>
          <a:prstGeom prst="rect">
            <a:avLst/>
          </a:prstGeom>
          <a:noFill/>
          <a:ln w="12700">
            <a:noFill/>
            <a:miter lim="800000"/>
            <a:headEnd/>
            <a:tailEnd/>
          </a:ln>
        </p:spPr>
        <p:txBody>
          <a:bodyPr>
            <a:spAutoFit/>
          </a:bodyPr>
          <a:lstStyle/>
          <a:p>
            <a:pPr algn="ctr">
              <a:defRPr/>
            </a:pPr>
            <a:r>
              <a:rPr lang="en-US" dirty="0">
                <a:latin typeface="+mj-lt"/>
                <a:ea typeface="ＭＳ Ｐゴシック" charset="-128"/>
              </a:rPr>
              <a:t>For assistance during the Webinar, </a:t>
            </a:r>
            <a:r>
              <a:rPr lang="en-US" dirty="0" smtClean="0">
                <a:latin typeface="+mj-lt"/>
                <a:ea typeface="ＭＳ Ｐゴシック" charset="-128"/>
              </a:rPr>
              <a:t>please </a:t>
            </a:r>
            <a:r>
              <a:rPr lang="en-US" dirty="0">
                <a:latin typeface="+mj-lt"/>
                <a:ea typeface="ＭＳ Ｐゴシック" charset="-128"/>
              </a:rPr>
              <a:t>contact </a:t>
            </a:r>
            <a:endParaRPr lang="en-US" dirty="0" smtClean="0">
              <a:latin typeface="+mj-lt"/>
              <a:ea typeface="ＭＳ Ｐゴシック" charset="-128"/>
            </a:endParaRPr>
          </a:p>
          <a:p>
            <a:pPr algn="ctr">
              <a:defRPr/>
            </a:pPr>
            <a:r>
              <a:rPr lang="en-US" dirty="0" smtClean="0">
                <a:latin typeface="+mj-lt"/>
                <a:ea typeface="ＭＳ Ｐゴシック" charset="-128"/>
              </a:rPr>
              <a:t>the </a:t>
            </a:r>
            <a:r>
              <a:rPr lang="en-US" dirty="0">
                <a:latin typeface="+mj-lt"/>
                <a:ea typeface="ＭＳ Ｐゴシック" charset="-128"/>
              </a:rPr>
              <a:t>Safe and Supportive Schools Technical </a:t>
            </a:r>
            <a:r>
              <a:rPr lang="en-US" dirty="0" smtClean="0">
                <a:latin typeface="+mj-lt"/>
                <a:ea typeface="ＭＳ Ｐゴシック" charset="-128"/>
              </a:rPr>
              <a:t>Assistance </a:t>
            </a:r>
            <a:r>
              <a:rPr lang="en-US" dirty="0">
                <a:latin typeface="+mj-lt"/>
                <a:ea typeface="ＭＳ Ｐゴシック" charset="-128"/>
              </a:rPr>
              <a:t>Center </a:t>
            </a:r>
            <a:endParaRPr lang="en-US" dirty="0" smtClean="0">
              <a:latin typeface="+mj-lt"/>
              <a:ea typeface="ＭＳ Ｐゴシック" charset="-128"/>
            </a:endParaRPr>
          </a:p>
          <a:p>
            <a:pPr algn="ctr">
              <a:defRPr/>
            </a:pPr>
            <a:r>
              <a:rPr lang="en-US" dirty="0" smtClean="0">
                <a:latin typeface="+mj-lt"/>
                <a:ea typeface="ＭＳ Ｐゴシック" charset="-128"/>
              </a:rPr>
              <a:t>at </a:t>
            </a:r>
            <a:r>
              <a:rPr lang="en-US" dirty="0">
                <a:latin typeface="+mj-lt"/>
                <a:ea typeface="ＭＳ Ｐゴシック" charset="-128"/>
                <a:hlinkClick r:id="rId4"/>
              </a:rPr>
              <a:t>sssta@air.org</a:t>
            </a:r>
            <a:r>
              <a:rPr lang="en-US" dirty="0">
                <a:latin typeface="+mj-lt"/>
                <a:ea typeface="ＭＳ Ｐゴシック" charset="-128"/>
              </a:rPr>
              <a:t>. </a:t>
            </a:r>
          </a:p>
        </p:txBody>
      </p:sp>
      <p:pic>
        <p:nvPicPr>
          <p:cNvPr id="9224" name="Picture 9" descr="SSSTA Eval Form.png"/>
          <p:cNvPicPr>
            <a:picLocks noChangeAspect="1"/>
          </p:cNvPicPr>
          <p:nvPr/>
        </p:nvPicPr>
        <p:blipFill>
          <a:blip r:embed="rId5" cstate="print"/>
          <a:srcRect/>
          <a:stretch>
            <a:fillRect/>
          </a:stretch>
        </p:blipFill>
        <p:spPr bwMode="auto">
          <a:xfrm>
            <a:off x="4583113" y="1562590"/>
            <a:ext cx="3714750" cy="2438400"/>
          </a:xfrm>
          <a:prstGeom prst="rect">
            <a:avLst/>
          </a:prstGeom>
          <a:noFill/>
          <a:ln w="9525">
            <a:noFill/>
            <a:miter lim="800000"/>
            <a:headEnd/>
            <a:tailEnd/>
          </a:ln>
        </p:spPr>
      </p:pic>
      <p:pic>
        <p:nvPicPr>
          <p:cNvPr id="9225" name="Picture 10" descr="QA screen shot.png"/>
          <p:cNvPicPr>
            <a:picLocks noChangeAspect="1"/>
          </p:cNvPicPr>
          <p:nvPr/>
        </p:nvPicPr>
        <p:blipFill>
          <a:blip r:embed="rId6" cstate="print"/>
          <a:srcRect/>
          <a:stretch>
            <a:fillRect/>
          </a:stretch>
        </p:blipFill>
        <p:spPr bwMode="auto">
          <a:xfrm>
            <a:off x="620713" y="1595438"/>
            <a:ext cx="3886200" cy="2465387"/>
          </a:xfrm>
          <a:prstGeom prst="rect">
            <a:avLst/>
          </a:prstGeom>
          <a:noFill/>
          <a:ln w="9525">
            <a:noFill/>
            <a:miter lim="800000"/>
            <a:headEnd/>
            <a:tailEnd/>
          </a:ln>
        </p:spPr>
      </p:pic>
      <p:sp>
        <p:nvSpPr>
          <p:cNvPr id="9226" name="Footer Placeholder 2"/>
          <p:cNvSpPr>
            <a:spLocks noGrp="1"/>
          </p:cNvSpPr>
          <p:nvPr>
            <p:ph type="ftr" sz="quarter" idx="10"/>
          </p:nvPr>
        </p:nvSpPr>
        <p:spPr>
          <a:noFill/>
          <a:ln>
            <a:miter lim="800000"/>
            <a:headEnd/>
            <a:tailEnd/>
          </a:ln>
        </p:spPr>
        <p:txBody>
          <a:bodyPr/>
          <a:lstStyle/>
          <a:p>
            <a:r>
              <a:rPr lang="de-DE" dirty="0" smtClean="0">
                <a:latin typeface="Calibri" pitchFamily="34" charset="0"/>
                <a:ea typeface="ＭＳ Ｐゴシック" pitchFamily="34" charset="-128"/>
                <a:cs typeface="Calibri" pitchFamily="34" charset="0"/>
              </a:rPr>
              <a:t>Page </a:t>
            </a:r>
            <a:r>
              <a:rPr lang="de-DE" dirty="0" smtClean="0">
                <a:latin typeface="Calibri" pitchFamily="34" charset="0"/>
                <a:ea typeface="ＭＳ Ｐゴシック" pitchFamily="34" charset="-128"/>
                <a:cs typeface="Calibri" pitchFamily="34" charset="0"/>
                <a:sym typeface="Wingdings" pitchFamily="2" charset="2"/>
              </a:rPr>
              <a:t> </a:t>
            </a:r>
            <a:fld id="{091AAB38-7FCC-48D7-8863-422AD1310836}" type="slidenum">
              <a:rPr lang="de-DE" smtClean="0">
                <a:latin typeface="Calibri" pitchFamily="34" charset="0"/>
                <a:ea typeface="ＭＳ Ｐゴシック" pitchFamily="34" charset="-128"/>
                <a:cs typeface="Calibri" pitchFamily="34" charset="0"/>
              </a:rPr>
              <a:pPr/>
              <a:t>3</a:t>
            </a:fld>
            <a:endParaRPr lang="de-DE" dirty="0" smtClean="0">
              <a:latin typeface="Calibri" pitchFamily="34" charset="0"/>
              <a:ea typeface="ＭＳ Ｐゴシック" pitchFamily="34" charset="-128"/>
              <a:cs typeface="Calibri" pitchFamily="34" charset="0"/>
            </a:endParaRPr>
          </a:p>
        </p:txBody>
      </p:sp>
    </p:spTree>
  </p:cSld>
  <p:clrMapOvr>
    <a:masterClrMapping/>
  </p:clrMapOvr>
  <p:transition spd="med" advTm="48304">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3381" y="106694"/>
            <a:ext cx="6332371" cy="600075"/>
          </a:xfrm>
        </p:spPr>
        <p:txBody>
          <a:bodyPr/>
          <a:lstStyle/>
          <a:p>
            <a:r>
              <a:rPr lang="en-US" dirty="0" smtClean="0"/>
              <a:t>What Data Are Needed to Identify Programmatic Interventions?</a:t>
            </a:r>
            <a:endParaRPr lang="en-US" dirty="0"/>
          </a:p>
        </p:txBody>
      </p:sp>
      <p:sp>
        <p:nvSpPr>
          <p:cNvPr id="3" name="Content Placeholder 2"/>
          <p:cNvSpPr>
            <a:spLocks noGrp="1"/>
          </p:cNvSpPr>
          <p:nvPr>
            <p:ph idx="1"/>
          </p:nvPr>
        </p:nvSpPr>
        <p:spPr>
          <a:xfrm>
            <a:off x="367977" y="1037228"/>
            <a:ext cx="4810908" cy="4391025"/>
          </a:xfrm>
        </p:spPr>
        <p:txBody>
          <a:bodyPr/>
          <a:lstStyle/>
          <a:p>
            <a:r>
              <a:rPr lang="en-US" dirty="0" smtClean="0"/>
              <a:t>Information That Can Be Quantified:</a:t>
            </a:r>
          </a:p>
          <a:p>
            <a:pPr lvl="1"/>
            <a:r>
              <a:rPr lang="en-US" sz="1800" dirty="0" smtClean="0"/>
              <a:t>School climate survey data (e.g., items on engagement, safety, </a:t>
            </a:r>
            <a:r>
              <a:rPr lang="en-US" sz="1800" dirty="0" smtClean="0">
                <a:solidFill>
                  <a:srgbClr val="F26522"/>
                </a:solidFill>
              </a:rPr>
              <a:t>support</a:t>
            </a:r>
            <a:r>
              <a:rPr lang="en-US" sz="1800" dirty="0" smtClean="0">
                <a:solidFill>
                  <a:srgbClr val="FF0000"/>
                </a:solidFill>
              </a:rPr>
              <a:t>, </a:t>
            </a:r>
            <a:r>
              <a:rPr lang="en-US" sz="1800" dirty="0" smtClean="0"/>
              <a:t>environment)</a:t>
            </a:r>
          </a:p>
          <a:p>
            <a:pPr lvl="1"/>
            <a:r>
              <a:rPr lang="en-US" sz="1800" dirty="0" smtClean="0"/>
              <a:t>School archival data (e.g., attendance, graduation rates, truancy)</a:t>
            </a:r>
          </a:p>
        </p:txBody>
      </p:sp>
      <p:sp>
        <p:nvSpPr>
          <p:cNvPr id="4" name="Footer Placeholder 3"/>
          <p:cNvSpPr>
            <a:spLocks noGrp="1"/>
          </p:cNvSpPr>
          <p:nvPr>
            <p:ph type="ftr" sz="quarter" idx="10"/>
          </p:nvPr>
        </p:nvSpPr>
        <p:spPr/>
        <p:txBody>
          <a:bodyPr/>
          <a:lstStyle/>
          <a:p>
            <a:pPr>
              <a:defRPr/>
            </a:pPr>
            <a:r>
              <a:rPr lang="de-DE" smtClean="0"/>
              <a:t>Page </a:t>
            </a:r>
            <a:r>
              <a:rPr lang="de-DE" smtClean="0">
                <a:sym typeface="Wingdings" charset="2"/>
              </a:rPr>
              <a:t></a:t>
            </a:r>
            <a:r>
              <a:rPr lang="de-DE" smtClean="0"/>
              <a:t> </a:t>
            </a:r>
            <a:fld id="{4ADB2EFF-AB18-45E1-8015-18E63318DF44}" type="slidenum">
              <a:rPr lang="de-DE" smtClean="0"/>
              <a:pPr>
                <a:defRPr/>
              </a:pPr>
              <a:t>30</a:t>
            </a:fld>
            <a:endParaRPr lang="de-DE"/>
          </a:p>
        </p:txBody>
      </p:sp>
      <p:pic>
        <p:nvPicPr>
          <p:cNvPr id="270339" name="Picture 3" descr="C:\Users\gcolombi\AppData\Local\Microsoft\Windows\Temporary Internet Files\Content.IE5\8473192F\MC900432543[1].png"/>
          <p:cNvPicPr>
            <a:picLocks noChangeAspect="1" noChangeArrowheads="1"/>
          </p:cNvPicPr>
          <p:nvPr/>
        </p:nvPicPr>
        <p:blipFill>
          <a:blip r:embed="rId2"/>
          <a:srcRect/>
          <a:stretch>
            <a:fillRect/>
          </a:stretch>
        </p:blipFill>
        <p:spPr bwMode="auto">
          <a:xfrm>
            <a:off x="5195353" y="1175980"/>
            <a:ext cx="2209713" cy="1466763"/>
          </a:xfrm>
          <a:prstGeom prst="rect">
            <a:avLst/>
          </a:prstGeom>
          <a:noFill/>
        </p:spPr>
      </p:pic>
      <p:pic>
        <p:nvPicPr>
          <p:cNvPr id="270342" name="Picture 6" descr="C:\Users\gcolombi\AppData\Local\Microsoft\Windows\Temporary Internet Files\Content.IE5\8473192F\MC900231222[1].wmf"/>
          <p:cNvPicPr>
            <a:picLocks noChangeAspect="1" noChangeArrowheads="1"/>
          </p:cNvPicPr>
          <p:nvPr/>
        </p:nvPicPr>
        <p:blipFill>
          <a:blip r:embed="rId3"/>
          <a:srcRect/>
          <a:stretch>
            <a:fillRect/>
          </a:stretch>
        </p:blipFill>
        <p:spPr bwMode="auto">
          <a:xfrm>
            <a:off x="804041" y="3852602"/>
            <a:ext cx="2957513" cy="2065338"/>
          </a:xfrm>
          <a:prstGeom prst="rect">
            <a:avLst/>
          </a:prstGeom>
          <a:noFill/>
        </p:spPr>
      </p:pic>
      <p:sp>
        <p:nvSpPr>
          <p:cNvPr id="10" name="Content Placeholder 2"/>
          <p:cNvSpPr txBox="1">
            <a:spLocks/>
          </p:cNvSpPr>
          <p:nvPr/>
        </p:nvSpPr>
        <p:spPr bwMode="gray">
          <a:xfrm>
            <a:off x="3761554" y="3247697"/>
            <a:ext cx="5098667" cy="1896219"/>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190500" marR="0" lvl="0" indent="-190500" algn="l" defTabSz="914400" rtl="0" eaLnBrk="0" fontAlgn="base" latinLnBrk="0" hangingPunct="0">
              <a:lnSpc>
                <a:spcPct val="100000"/>
              </a:lnSpc>
              <a:spcBef>
                <a:spcPct val="60000"/>
              </a:spcBef>
              <a:spcAft>
                <a:spcPct val="0"/>
              </a:spcAft>
              <a:buClr>
                <a:schemeClr val="accent1"/>
              </a:buClr>
              <a:buSzTx/>
              <a:buFont typeface="Wingdings" pitchFamily="2"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Qualitative</a:t>
            </a:r>
            <a:r>
              <a:rPr kumimoji="0" lang="en-US" sz="2000" b="1" i="0" u="none" strike="noStrike" kern="0" cap="none" spc="0" normalizeH="0" noProof="0" dirty="0" smtClean="0">
                <a:ln>
                  <a:noFill/>
                </a:ln>
                <a:solidFill>
                  <a:schemeClr val="tx1"/>
                </a:solidFill>
                <a:effectLst/>
                <a:uLnTx/>
                <a:uFillTx/>
                <a:latin typeface="+mn-lt"/>
                <a:ea typeface="+mn-ea"/>
                <a:cs typeface="+mn-cs"/>
              </a:rPr>
              <a:t> and Descriptive Information</a:t>
            </a:r>
            <a:r>
              <a:rPr kumimoji="0" lang="en-US" sz="2000" b="1" i="0" u="none" strike="noStrike" kern="0" cap="none" spc="0" normalizeH="0" baseline="0" noProof="0" dirty="0" smtClean="0">
                <a:ln>
                  <a:noFill/>
                </a:ln>
                <a:solidFill>
                  <a:schemeClr val="tx1"/>
                </a:solidFill>
                <a:effectLst/>
                <a:uLnTx/>
                <a:uFillTx/>
                <a:latin typeface="+mn-lt"/>
                <a:ea typeface="+mn-ea"/>
                <a:cs typeface="+mn-cs"/>
              </a:rPr>
              <a:t>:</a:t>
            </a:r>
          </a:p>
          <a:p>
            <a:pPr marL="381000" lvl="1" indent="-188913" eaLnBrk="0" hangingPunct="0">
              <a:spcBef>
                <a:spcPct val="30000"/>
              </a:spcBef>
              <a:buClr>
                <a:schemeClr val="accent1"/>
              </a:buClr>
              <a:buFontTx/>
              <a:buChar char="-"/>
            </a:pPr>
            <a:r>
              <a:rPr lang="en-US" sz="1800" kern="0" dirty="0" smtClean="0">
                <a:latin typeface="+mn-lt"/>
                <a:ea typeface="+mn-ea"/>
              </a:rPr>
              <a:t>Qualitative data (e.g., focus groups, interviews)</a:t>
            </a:r>
          </a:p>
          <a:p>
            <a:pPr marL="381000" marR="0" lvl="1" indent="-188913" algn="l" defTabSz="914400" rtl="0" eaLnBrk="0" fontAlgn="base" latinLnBrk="0" hangingPunct="0">
              <a:lnSpc>
                <a:spcPct val="100000"/>
              </a:lnSpc>
              <a:spcBef>
                <a:spcPct val="30000"/>
              </a:spcBef>
              <a:spcAft>
                <a:spcPct val="0"/>
              </a:spcAft>
              <a:buClr>
                <a:schemeClr val="accent1"/>
              </a:buClr>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rPr>
              <a:t>Information on school programs (e.g., how many, which, staffing, students served, outcomes </a:t>
            </a:r>
            <a:r>
              <a:rPr kumimoji="0" lang="en-US" sz="1800" b="0" i="0" u="none" strike="noStrike" kern="0" cap="none" spc="0" normalizeH="0" baseline="0" noProof="0" dirty="0" smtClean="0">
                <a:ln>
                  <a:noFill/>
                </a:ln>
                <a:solidFill>
                  <a:srgbClr val="FF6600"/>
                </a:solidFill>
                <a:effectLst/>
                <a:uLnTx/>
                <a:uFillTx/>
                <a:latin typeface="+mn-lt"/>
                <a:ea typeface="+mn-ea"/>
              </a:rPr>
              <a:t>for different groups</a:t>
            </a:r>
            <a:r>
              <a:rPr kumimoji="0" lang="en-US" sz="1800" b="0" i="0" u="none" strike="noStrike" kern="0" cap="none" spc="0" normalizeH="0" noProof="0" dirty="0" smtClean="0">
                <a:ln>
                  <a:noFill/>
                </a:ln>
                <a:solidFill>
                  <a:srgbClr val="FF6600"/>
                </a:solidFill>
                <a:effectLst/>
                <a:uLnTx/>
                <a:uFillTx/>
                <a:latin typeface="+mn-lt"/>
                <a:ea typeface="+mn-ea"/>
              </a:rPr>
              <a:t> of students</a:t>
            </a:r>
            <a:r>
              <a:rPr kumimoji="0" lang="en-US" sz="1800" b="0" i="0" u="none" strike="noStrike" kern="0" cap="none" spc="0" normalizeH="0" baseline="0" noProof="0" dirty="0" smtClean="0">
                <a:ln>
                  <a:noFill/>
                </a:ln>
                <a:solidFill>
                  <a:schemeClr val="tx1"/>
                </a:solidFill>
                <a:effectLst/>
                <a:uLnTx/>
                <a:uFillTx/>
                <a:latin typeface="+mn-lt"/>
                <a:ea typeface="+mn-ea"/>
              </a:rPr>
              <a:t>)</a:t>
            </a:r>
          </a:p>
          <a:p>
            <a:pPr marL="381000" marR="0" lvl="1" indent="-188913" algn="l" defTabSz="914400" rtl="0" eaLnBrk="0" fontAlgn="base" latinLnBrk="0" hangingPunct="0">
              <a:lnSpc>
                <a:spcPct val="100000"/>
              </a:lnSpc>
              <a:spcBef>
                <a:spcPct val="30000"/>
              </a:spcBef>
              <a:spcAft>
                <a:spcPct val="0"/>
              </a:spcAft>
              <a:buClr>
                <a:schemeClr val="accent1"/>
              </a:buClr>
              <a:buSzTx/>
              <a:buFontTx/>
              <a:buChar char="-"/>
              <a:tabLst/>
              <a:defRPr/>
            </a:pPr>
            <a:r>
              <a:rPr lang="en-US" sz="1800" kern="0" dirty="0" smtClean="0">
                <a:latin typeface="+mn-lt"/>
                <a:ea typeface="+mn-ea"/>
              </a:rPr>
              <a:t>Information on related community programs (e.g., health, tutoring programs that may be housed  or serve students after school)</a:t>
            </a:r>
            <a:endParaRPr kumimoji="0" lang="en-US" sz="1800" b="0" i="0" u="none" strike="noStrike" kern="0" cap="none" spc="0" normalizeH="0" baseline="0" noProof="0" dirty="0" smtClean="0">
              <a:ln>
                <a:noFill/>
              </a:ln>
              <a:solidFill>
                <a:schemeClr val="tx1"/>
              </a:solidFill>
              <a:effectLst/>
              <a:uLnTx/>
              <a:uFillTx/>
              <a:latin typeface="+mn-lt"/>
              <a:ea typeface="+mn-ea"/>
            </a:endParaRPr>
          </a:p>
        </p:txBody>
      </p:sp>
      <p:graphicFrame>
        <p:nvGraphicFramePr>
          <p:cNvPr id="9" name="Diagram 8"/>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122586"/>
            <a:ext cx="5535613" cy="600075"/>
          </a:xfrm>
        </p:spPr>
        <p:txBody>
          <a:bodyPr/>
          <a:lstStyle/>
          <a:p>
            <a:r>
              <a:rPr lang="en-US" dirty="0" smtClean="0"/>
              <a:t>What are the Strengths and Limits of Different Types of Data?</a:t>
            </a:r>
            <a:endParaRPr lang="en-US" dirty="0"/>
          </a:p>
        </p:txBody>
      </p:sp>
      <p:sp>
        <p:nvSpPr>
          <p:cNvPr id="3" name="Content Placeholder 2"/>
          <p:cNvSpPr>
            <a:spLocks noGrp="1"/>
          </p:cNvSpPr>
          <p:nvPr>
            <p:ph idx="1"/>
          </p:nvPr>
        </p:nvSpPr>
        <p:spPr>
          <a:xfrm>
            <a:off x="294231" y="950595"/>
            <a:ext cx="8524875" cy="4391025"/>
          </a:xfrm>
        </p:spPr>
        <p:txBody>
          <a:bodyPr/>
          <a:lstStyle/>
          <a:p>
            <a:r>
              <a:rPr lang="en-US" dirty="0" smtClean="0"/>
              <a:t>Surveys</a:t>
            </a:r>
          </a:p>
          <a:p>
            <a:pPr lvl="1"/>
            <a:r>
              <a:rPr lang="en-US" sz="1800" dirty="0" smtClean="0"/>
              <a:t>Breadth</a:t>
            </a:r>
          </a:p>
          <a:p>
            <a:pPr lvl="1"/>
            <a:r>
              <a:rPr lang="en-US" sz="1800" dirty="0" smtClean="0"/>
              <a:t>Confidentiality</a:t>
            </a:r>
          </a:p>
          <a:p>
            <a:pPr lvl="1"/>
            <a:r>
              <a:rPr lang="en-US" sz="1800" dirty="0" smtClean="0"/>
              <a:t>Quantifiable</a:t>
            </a:r>
          </a:p>
          <a:p>
            <a:pPr lvl="1"/>
            <a:r>
              <a:rPr lang="en-US" sz="1800" dirty="0" smtClean="0"/>
              <a:t>Can measure attitudes and perceptions</a:t>
            </a:r>
          </a:p>
          <a:p>
            <a:r>
              <a:rPr lang="en-US" sz="1800" dirty="0" smtClean="0"/>
              <a:t>Focus Groups and Interviews</a:t>
            </a:r>
          </a:p>
          <a:p>
            <a:pPr lvl="1"/>
            <a:r>
              <a:rPr lang="en-US" sz="1800" dirty="0" smtClean="0"/>
              <a:t>Depth</a:t>
            </a:r>
          </a:p>
          <a:p>
            <a:pPr lvl="1"/>
            <a:r>
              <a:rPr lang="en-US" sz="1800" dirty="0" smtClean="0"/>
              <a:t>Meaning and nuance</a:t>
            </a:r>
          </a:p>
          <a:p>
            <a:pPr lvl="1"/>
            <a:r>
              <a:rPr lang="en-US" sz="1800" dirty="0" smtClean="0"/>
              <a:t>Less quantifiable</a:t>
            </a:r>
          </a:p>
          <a:p>
            <a:r>
              <a:rPr lang="en-US" sz="1800" dirty="0" smtClean="0"/>
              <a:t>Archival Data</a:t>
            </a:r>
          </a:p>
          <a:p>
            <a:pPr lvl="1"/>
            <a:r>
              <a:rPr lang="en-US" sz="1800" dirty="0" smtClean="0"/>
              <a:t>Behavioral patterns</a:t>
            </a:r>
          </a:p>
          <a:p>
            <a:pPr lvl="1"/>
            <a:r>
              <a:rPr lang="en-US" sz="1800" dirty="0" smtClean="0"/>
              <a:t>Dependent on “Natural Raters” (e.g., decision to suspend)</a:t>
            </a:r>
          </a:p>
          <a:p>
            <a:pPr lvl="1"/>
            <a:r>
              <a:rPr lang="en-US" sz="1800" dirty="0" smtClean="0"/>
              <a:t>Assessments</a:t>
            </a:r>
          </a:p>
          <a:p>
            <a:endParaRPr lang="en-US" sz="1000" dirty="0" smtClean="0"/>
          </a:p>
          <a:p>
            <a:pPr lvl="1"/>
            <a:endParaRPr lang="en-US" sz="1800" dirty="0" smtClean="0"/>
          </a:p>
          <a:p>
            <a:pPr lvl="1"/>
            <a:endParaRPr lang="en-US" sz="1800" dirty="0"/>
          </a:p>
        </p:txBody>
      </p:sp>
      <p:sp>
        <p:nvSpPr>
          <p:cNvPr id="4" name="Footer Placeholder 3"/>
          <p:cNvSpPr>
            <a:spLocks noGrp="1"/>
          </p:cNvSpPr>
          <p:nvPr>
            <p:ph type="ftr" sz="quarter" idx="10"/>
          </p:nvPr>
        </p:nvSpPr>
        <p:spPr/>
        <p:txBody>
          <a:bodyPr/>
          <a:lstStyle/>
          <a:p>
            <a:pPr>
              <a:defRPr/>
            </a:pPr>
            <a:r>
              <a:rPr lang="de-DE" dirty="0" smtClean="0"/>
              <a:t>Page </a:t>
            </a:r>
            <a:r>
              <a:rPr lang="de-DE" dirty="0" smtClean="0">
                <a:sym typeface="Wingdings" charset="2"/>
              </a:rPr>
              <a:t></a:t>
            </a:r>
            <a:r>
              <a:rPr lang="de-DE" dirty="0" smtClean="0"/>
              <a:t> </a:t>
            </a:r>
            <a:fld id="{4ADB2EFF-AB18-45E1-8015-18E63318DF44}" type="slidenum">
              <a:rPr lang="de-DE" smtClean="0"/>
              <a:pPr>
                <a:defRPr/>
              </a:pPr>
              <a:t>31</a:t>
            </a:fld>
            <a:r>
              <a:rPr lang="de-DE" dirty="0" smtClean="0"/>
              <a:t>  </a:t>
            </a:r>
            <a:endParaRPr lang="de-DE" dirty="0"/>
          </a:p>
        </p:txBody>
      </p:sp>
      <p:graphicFrame>
        <p:nvGraphicFramePr>
          <p:cNvPr id="5" name="Diagram 4"/>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116106"/>
            <a:ext cx="5535613" cy="600075"/>
          </a:xfrm>
        </p:spPr>
        <p:txBody>
          <a:bodyPr/>
          <a:lstStyle/>
          <a:p>
            <a:r>
              <a:rPr lang="en-US" dirty="0" smtClean="0">
                <a:solidFill>
                  <a:schemeClr val="bg1"/>
                </a:solidFill>
              </a:rPr>
              <a:t>Which Measures Should Be Used?</a:t>
            </a:r>
            <a:endParaRPr lang="en-US" dirty="0">
              <a:solidFill>
                <a:schemeClr val="bg1"/>
              </a:solidFill>
            </a:endParaRPr>
          </a:p>
        </p:txBody>
      </p:sp>
      <p:sp>
        <p:nvSpPr>
          <p:cNvPr id="4" name="Content Placeholder 3"/>
          <p:cNvSpPr>
            <a:spLocks noGrp="1"/>
          </p:cNvSpPr>
          <p:nvPr>
            <p:ph idx="1"/>
          </p:nvPr>
        </p:nvSpPr>
        <p:spPr>
          <a:xfrm>
            <a:off x="314325" y="1012550"/>
            <a:ext cx="8524875" cy="4872749"/>
          </a:xfrm>
        </p:spPr>
        <p:txBody>
          <a:bodyPr/>
          <a:lstStyle/>
          <a:p>
            <a:r>
              <a:rPr lang="en-US" dirty="0" smtClean="0"/>
              <a:t>It depends on the measure and how it can be interpreted.</a:t>
            </a:r>
          </a:p>
          <a:p>
            <a:pPr lvl="1"/>
            <a:r>
              <a:rPr lang="en-US" sz="1800" dirty="0" smtClean="0"/>
              <a:t>Which measures could have policy implications?</a:t>
            </a:r>
          </a:p>
          <a:p>
            <a:pPr lvl="2">
              <a:buNone/>
            </a:pPr>
            <a:r>
              <a:rPr lang="en-US" dirty="0" smtClean="0"/>
              <a:t>(e.g., Achievement; school removal?)</a:t>
            </a:r>
          </a:p>
          <a:p>
            <a:pPr lvl="1"/>
            <a:endParaRPr lang="en-US" sz="600" dirty="0" smtClean="0"/>
          </a:p>
          <a:p>
            <a:pPr lvl="1"/>
            <a:r>
              <a:rPr lang="en-US" sz="1800" dirty="0" smtClean="0"/>
              <a:t>Which measures could have practice implications?</a:t>
            </a:r>
          </a:p>
          <a:p>
            <a:pPr lvl="2">
              <a:buNone/>
            </a:pPr>
            <a:r>
              <a:rPr lang="en-US" dirty="0" smtClean="0"/>
              <a:t>(e.g., Do culturally and linguistically diverse families feel respected by school staff?)</a:t>
            </a:r>
          </a:p>
          <a:p>
            <a:pPr lvl="2">
              <a:buNone/>
            </a:pPr>
            <a:endParaRPr lang="en-US" sz="800" dirty="0" smtClean="0"/>
          </a:p>
          <a:p>
            <a:pPr lvl="1"/>
            <a:r>
              <a:rPr lang="en-US" sz="1800" dirty="0" smtClean="0"/>
              <a:t>Which measures are particularly relevant to your vision, goals, or understood needs? </a:t>
            </a:r>
          </a:p>
          <a:p>
            <a:pPr lvl="2">
              <a:buNone/>
            </a:pPr>
            <a:r>
              <a:rPr lang="en-US" dirty="0" smtClean="0"/>
              <a:t>(e.g., disparities in bad outcomes (e.g., drop outs) as well as disparities in good outcomes </a:t>
            </a:r>
          </a:p>
          <a:p>
            <a:pPr lvl="2">
              <a:spcBef>
                <a:spcPts val="0"/>
              </a:spcBef>
              <a:buNone/>
            </a:pPr>
            <a:r>
              <a:rPr lang="en-US" dirty="0" smtClean="0"/>
              <a:t>(graduation with “honors”))</a:t>
            </a:r>
          </a:p>
          <a:p>
            <a:pPr lvl="2">
              <a:spcBef>
                <a:spcPts val="0"/>
              </a:spcBef>
              <a:buNone/>
            </a:pPr>
            <a:endParaRPr lang="en-US" sz="600" dirty="0" smtClean="0"/>
          </a:p>
          <a:p>
            <a:pPr lvl="1"/>
            <a:r>
              <a:rPr lang="en-US" sz="1800" dirty="0" smtClean="0"/>
              <a:t>Which measures are leading versus lagging?</a:t>
            </a:r>
          </a:p>
          <a:p>
            <a:pPr lvl="2">
              <a:buNone/>
            </a:pPr>
            <a:r>
              <a:rPr lang="en-US" dirty="0" smtClean="0"/>
              <a:t>(e.g., Conditions for Learning as a </a:t>
            </a:r>
            <a:r>
              <a:rPr lang="en-US" i="1" dirty="0" smtClean="0"/>
              <a:t>leading </a:t>
            </a:r>
            <a:r>
              <a:rPr lang="en-US" dirty="0" smtClean="0"/>
              <a:t>indicator and drop out warning systems as well </a:t>
            </a:r>
          </a:p>
          <a:p>
            <a:pPr lvl="2">
              <a:spcBef>
                <a:spcPts val="0"/>
              </a:spcBef>
              <a:buNone/>
            </a:pPr>
            <a:r>
              <a:rPr lang="en-US" dirty="0" smtClean="0"/>
              <a:t>as graduation rates as </a:t>
            </a:r>
            <a:r>
              <a:rPr lang="en-US" i="1" dirty="0" smtClean="0"/>
              <a:t>lagging </a:t>
            </a:r>
            <a:r>
              <a:rPr lang="en-US" dirty="0" smtClean="0"/>
              <a:t>indicators)</a:t>
            </a:r>
          </a:p>
          <a:p>
            <a:endParaRPr lang="en-US" dirty="0" smtClean="0">
              <a:solidFill>
                <a:srgbClr val="FF6600"/>
              </a:solidFill>
            </a:endParaRPr>
          </a:p>
          <a:p>
            <a:endParaRPr lang="en-US" dirty="0" smtClean="0"/>
          </a:p>
          <a:p>
            <a:endParaRPr lang="en-US" sz="1000" dirty="0" smtClean="0"/>
          </a:p>
          <a:p>
            <a:pPr lvl="1"/>
            <a:endParaRPr lang="en-US" dirty="0" smtClean="0"/>
          </a:p>
          <a:p>
            <a:endParaRPr lang="en-US" dirty="0"/>
          </a:p>
        </p:txBody>
      </p:sp>
      <p:sp>
        <p:nvSpPr>
          <p:cNvPr id="3" name="Footer Placeholder 2"/>
          <p:cNvSpPr>
            <a:spLocks noGrp="1"/>
          </p:cNvSpPr>
          <p:nvPr>
            <p:ph type="ftr" sz="quarter" idx="10"/>
          </p:nvPr>
        </p:nvSpPr>
        <p:spPr/>
        <p:txBody>
          <a:bodyPr/>
          <a:lstStyle/>
          <a:p>
            <a:pPr>
              <a:defRPr/>
            </a:pPr>
            <a:r>
              <a:rPr lang="de-DE" smtClean="0"/>
              <a:t>Page </a:t>
            </a:r>
            <a:r>
              <a:rPr lang="de-DE" smtClean="0">
                <a:sym typeface="Wingdings" charset="2"/>
              </a:rPr>
              <a:t></a:t>
            </a:r>
            <a:r>
              <a:rPr lang="de-DE" smtClean="0"/>
              <a:t> </a:t>
            </a:r>
            <a:fld id="{0D80D7E2-AD7A-4150-A47C-754AC0828B98}" type="slidenum">
              <a:rPr lang="de-DE" smtClean="0"/>
              <a:pPr>
                <a:defRPr/>
              </a:pPr>
              <a:t>32</a:t>
            </a:fld>
            <a:endParaRPr lang="de-DE"/>
          </a:p>
        </p:txBody>
      </p:sp>
      <p:graphicFrame>
        <p:nvGraphicFramePr>
          <p:cNvPr id="6" name="Diagram 5"/>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2793" y="100340"/>
            <a:ext cx="5535613" cy="600075"/>
          </a:xfrm>
        </p:spPr>
        <p:txBody>
          <a:bodyPr/>
          <a:lstStyle/>
          <a:p>
            <a:r>
              <a:rPr lang="en-US" dirty="0" smtClean="0"/>
              <a:t>How Can Data Be Transformed into Actionable Information?</a:t>
            </a:r>
            <a:endParaRPr lang="en-US" dirty="0"/>
          </a:p>
        </p:txBody>
      </p:sp>
      <p:sp>
        <p:nvSpPr>
          <p:cNvPr id="4" name="Content Placeholder 3"/>
          <p:cNvSpPr>
            <a:spLocks noGrp="1"/>
          </p:cNvSpPr>
          <p:nvPr>
            <p:ph idx="1"/>
          </p:nvPr>
        </p:nvSpPr>
        <p:spPr>
          <a:xfrm>
            <a:off x="314325" y="1031146"/>
            <a:ext cx="8524875" cy="4391025"/>
          </a:xfrm>
        </p:spPr>
        <p:txBody>
          <a:bodyPr/>
          <a:lstStyle/>
          <a:p>
            <a:r>
              <a:rPr lang="en-US" b="0" dirty="0" smtClean="0"/>
              <a:t>Drowning in data </a:t>
            </a:r>
          </a:p>
          <a:p>
            <a:r>
              <a:rPr lang="en-US" b="0" dirty="0" smtClean="0"/>
              <a:t>Transforming data into actionable information that is useful and useable</a:t>
            </a:r>
          </a:p>
          <a:p>
            <a:r>
              <a:rPr lang="en-US" b="0" dirty="0" smtClean="0"/>
              <a:t>Example: Working with scale items versus individual items</a:t>
            </a:r>
          </a:p>
        </p:txBody>
      </p:sp>
      <p:sp>
        <p:nvSpPr>
          <p:cNvPr id="3" name="Footer Placeholder 2"/>
          <p:cNvSpPr>
            <a:spLocks noGrp="1"/>
          </p:cNvSpPr>
          <p:nvPr>
            <p:ph type="ftr" sz="quarter" idx="10"/>
          </p:nvPr>
        </p:nvSpPr>
        <p:spPr/>
        <p:txBody>
          <a:bodyPr/>
          <a:lstStyle/>
          <a:p>
            <a:pPr>
              <a:defRPr/>
            </a:pPr>
            <a:r>
              <a:rPr lang="de-DE" smtClean="0"/>
              <a:t>Page </a:t>
            </a:r>
            <a:r>
              <a:rPr lang="de-DE" smtClean="0">
                <a:sym typeface="Wingdings" charset="2"/>
              </a:rPr>
              <a:t></a:t>
            </a:r>
            <a:r>
              <a:rPr lang="de-DE" smtClean="0"/>
              <a:t> </a:t>
            </a:r>
            <a:fld id="{0D80D7E2-AD7A-4150-A47C-754AC0828B98}" type="slidenum">
              <a:rPr lang="de-DE" smtClean="0"/>
              <a:pPr>
                <a:defRPr/>
              </a:pPr>
              <a:t>33</a:t>
            </a:fld>
            <a:endParaRPr lang="de-DE"/>
          </a:p>
        </p:txBody>
      </p:sp>
      <p:graphicFrame>
        <p:nvGraphicFramePr>
          <p:cNvPr id="6" name="Diagram 5"/>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1029" name="Picture 5" descr="C:\Users\gcolombi\AppData\Local\Microsoft\Windows\Temporary Internet Files\Content.IE5\8473192F\MC900300940[1].wmf"/>
          <p:cNvPicPr>
            <a:picLocks noChangeAspect="1" noChangeArrowheads="1"/>
          </p:cNvPicPr>
          <p:nvPr/>
        </p:nvPicPr>
        <p:blipFill>
          <a:blip r:embed="rId8"/>
          <a:srcRect/>
          <a:stretch>
            <a:fillRect/>
          </a:stretch>
        </p:blipFill>
        <p:spPr bwMode="auto">
          <a:xfrm>
            <a:off x="3321769" y="2880985"/>
            <a:ext cx="2580448" cy="2720637"/>
          </a:xfrm>
          <a:prstGeom prst="rect">
            <a:avLst/>
          </a:prstGeom>
          <a:noFill/>
        </p:spPr>
      </p:pic>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Footer Placeholder 2"/>
          <p:cNvSpPr>
            <a:spLocks noGrp="1"/>
          </p:cNvSpPr>
          <p:nvPr>
            <p:ph type="ftr" sz="quarter" idx="10"/>
          </p:nvPr>
        </p:nvSpPr>
        <p:spPr>
          <a:noFill/>
          <a:ln>
            <a:miter lim="800000"/>
            <a:headEnd/>
            <a:tailEnd/>
          </a:ln>
        </p:spPr>
        <p:txBody>
          <a:bodyPr/>
          <a:lstStyle/>
          <a:p>
            <a:r>
              <a:rPr lang="de-DE" dirty="0" smtClean="0">
                <a:ea typeface="ＭＳ Ｐゴシック" pitchFamily="34" charset="-128"/>
              </a:rPr>
              <a:t>Page </a:t>
            </a:r>
            <a:r>
              <a:rPr lang="de-DE" dirty="0" smtClean="0">
                <a:ea typeface="ＭＳ Ｐゴシック" pitchFamily="34" charset="-128"/>
                <a:sym typeface="Wingdings" pitchFamily="2" charset="2"/>
              </a:rPr>
              <a:t></a:t>
            </a:r>
            <a:r>
              <a:rPr lang="de-DE" dirty="0" smtClean="0">
                <a:ea typeface="ＭＳ Ｐゴシック" pitchFamily="34" charset="-128"/>
              </a:rPr>
              <a:t> </a:t>
            </a:r>
            <a:fld id="{EF08B10D-7443-4470-ACB9-40F1834AF2CF}" type="slidenum">
              <a:rPr lang="de-DE" smtClean="0">
                <a:ea typeface="ＭＳ Ｐゴシック" pitchFamily="34" charset="-128"/>
              </a:rPr>
              <a:pPr/>
              <a:t>34</a:t>
            </a:fld>
            <a:endParaRPr lang="de-DE" dirty="0" smtClean="0">
              <a:ea typeface="ＭＳ Ｐゴシック" pitchFamily="34" charset="-128"/>
            </a:endParaRPr>
          </a:p>
        </p:txBody>
      </p:sp>
      <p:sp>
        <p:nvSpPr>
          <p:cNvPr id="27651" name="Rectangle 2"/>
          <p:cNvSpPr>
            <a:spLocks noGrp="1" noChangeArrowheads="1"/>
          </p:cNvSpPr>
          <p:nvPr>
            <p:ph type="title"/>
          </p:nvPr>
        </p:nvSpPr>
        <p:spPr>
          <a:xfrm>
            <a:off x="301799" y="122586"/>
            <a:ext cx="6354763" cy="600075"/>
          </a:xfrm>
        </p:spPr>
        <p:txBody>
          <a:bodyPr/>
          <a:lstStyle/>
          <a:p>
            <a:r>
              <a:rPr lang="en-US" dirty="0" smtClean="0"/>
              <a:t>How Should Data Be Analyzed?</a:t>
            </a:r>
          </a:p>
        </p:txBody>
      </p:sp>
      <p:sp>
        <p:nvSpPr>
          <p:cNvPr id="27652" name="Rectangle 3"/>
          <p:cNvSpPr>
            <a:spLocks noGrp="1" noChangeArrowheads="1"/>
          </p:cNvSpPr>
          <p:nvPr>
            <p:ph type="body" idx="4294967295"/>
          </p:nvPr>
        </p:nvSpPr>
        <p:spPr>
          <a:xfrm>
            <a:off x="314325" y="950890"/>
            <a:ext cx="8520113" cy="4240213"/>
          </a:xfrm>
        </p:spPr>
        <p:txBody>
          <a:bodyPr/>
          <a:lstStyle/>
          <a:p>
            <a:pPr marL="190500" lvl="2" indent="-190500">
              <a:spcBef>
                <a:spcPts val="600"/>
              </a:spcBef>
              <a:buFont typeface="Wingdings" pitchFamily="2" charset="2"/>
              <a:buChar char="§"/>
            </a:pPr>
            <a:r>
              <a:rPr lang="en-US" sz="2000" dirty="0" smtClean="0"/>
              <a:t>Disaggregate your data to </a:t>
            </a:r>
            <a:r>
              <a:rPr lang="en-US" sz="2000" dirty="0" smtClean="0">
                <a:solidFill>
                  <a:srgbClr val="FF6600"/>
                </a:solidFill>
              </a:rPr>
              <a:t>identify targets</a:t>
            </a:r>
          </a:p>
          <a:p>
            <a:pPr lvl="1">
              <a:spcBef>
                <a:spcPts val="600"/>
              </a:spcBef>
            </a:pPr>
            <a:r>
              <a:rPr lang="en-US" sz="1800" b="1" dirty="0" smtClean="0">
                <a:solidFill>
                  <a:srgbClr val="F26522"/>
                </a:solidFill>
              </a:rPr>
              <a:t>School level analysis: </a:t>
            </a:r>
            <a:r>
              <a:rPr lang="en-US" sz="1800" dirty="0" smtClean="0"/>
              <a:t>Consider data by school, school type and level, school and student characteristics (e.g., are the problems more prevalent in particular types of schools?).</a:t>
            </a:r>
          </a:p>
          <a:p>
            <a:pPr lvl="1">
              <a:spcBef>
                <a:spcPts val="600"/>
              </a:spcBef>
            </a:pPr>
            <a:r>
              <a:rPr lang="en-US" sz="1800" b="1" dirty="0" smtClean="0">
                <a:solidFill>
                  <a:srgbClr val="F26522"/>
                </a:solidFill>
              </a:rPr>
              <a:t>Classroom level analysis: </a:t>
            </a:r>
            <a:r>
              <a:rPr lang="en-US" sz="1800" dirty="0" smtClean="0"/>
              <a:t>Consider classroom differences by grade, teacher characteristics, and student characteristics (e.g., are the problems greater in particular grades?).</a:t>
            </a:r>
          </a:p>
          <a:p>
            <a:pPr lvl="1">
              <a:spcBef>
                <a:spcPts val="600"/>
              </a:spcBef>
            </a:pPr>
            <a:r>
              <a:rPr lang="en-US" sz="1800" b="1" dirty="0" smtClean="0">
                <a:solidFill>
                  <a:srgbClr val="F26522"/>
                </a:solidFill>
              </a:rPr>
              <a:t>Student level analysis: </a:t>
            </a:r>
            <a:r>
              <a:rPr lang="en-US" sz="1800" dirty="0" smtClean="0"/>
              <a:t>Consider data by grade, gender, race, ELL and disability status, SES, etc.  (e.g., identify disparities through risk ratios).</a:t>
            </a:r>
          </a:p>
          <a:p>
            <a:pPr marL="190500" lvl="2" indent="-190500">
              <a:spcBef>
                <a:spcPts val="600"/>
              </a:spcBef>
              <a:buFont typeface="Wingdings" pitchFamily="2" charset="2"/>
              <a:buChar char="§"/>
            </a:pPr>
            <a:r>
              <a:rPr lang="en-US" sz="2000" dirty="0" smtClean="0"/>
              <a:t> Study data longitudinally.</a:t>
            </a:r>
          </a:p>
          <a:p>
            <a:pPr lvl="1">
              <a:spcBef>
                <a:spcPts val="600"/>
              </a:spcBef>
            </a:pPr>
            <a:r>
              <a:rPr lang="en-US" sz="1800" b="1" dirty="0" smtClean="0">
                <a:solidFill>
                  <a:srgbClr val="F26522"/>
                </a:solidFill>
              </a:rPr>
              <a:t>Trends and patterns: </a:t>
            </a:r>
            <a:r>
              <a:rPr lang="en-US" sz="1800" dirty="0" smtClean="0"/>
              <a:t>Use at least three data points if </a:t>
            </a:r>
          </a:p>
          <a:p>
            <a:pPr lvl="1">
              <a:spcBef>
                <a:spcPts val="0"/>
              </a:spcBef>
              <a:buNone/>
            </a:pPr>
            <a:r>
              <a:rPr lang="en-US" sz="1800" dirty="0" smtClean="0"/>
              <a:t>   possible (over three years or three data collections).</a:t>
            </a:r>
          </a:p>
          <a:p>
            <a:pPr lvl="2">
              <a:spcBef>
                <a:spcPts val="0"/>
              </a:spcBef>
            </a:pPr>
            <a:r>
              <a:rPr lang="en-US" dirty="0" smtClean="0"/>
              <a:t>Identify trends.</a:t>
            </a:r>
          </a:p>
          <a:p>
            <a:pPr lvl="2">
              <a:spcBef>
                <a:spcPts val="0"/>
              </a:spcBef>
            </a:pPr>
            <a:r>
              <a:rPr lang="en-US" dirty="0" smtClean="0"/>
              <a:t>Look for cohort effects.</a:t>
            </a:r>
          </a:p>
          <a:p>
            <a:pPr lvl="1">
              <a:spcBef>
                <a:spcPts val="0"/>
              </a:spcBef>
              <a:buNone/>
            </a:pPr>
            <a:r>
              <a:rPr lang="en-US" sz="1800" b="1" dirty="0" smtClean="0">
                <a:solidFill>
                  <a:srgbClr val="F26522"/>
                </a:solidFill>
              </a:rPr>
              <a:t>	</a:t>
            </a:r>
          </a:p>
          <a:p>
            <a:pPr lvl="1">
              <a:spcBef>
                <a:spcPts val="600"/>
              </a:spcBef>
            </a:pPr>
            <a:endParaRPr lang="en-US" sz="1800" dirty="0" smtClean="0"/>
          </a:p>
          <a:p>
            <a:pPr marL="190500" lvl="2" indent="-190500">
              <a:spcBef>
                <a:spcPts val="600"/>
              </a:spcBef>
              <a:buNone/>
            </a:pPr>
            <a:endParaRPr lang="en-US" dirty="0" smtClean="0"/>
          </a:p>
          <a:p>
            <a:pPr lvl="2">
              <a:spcBef>
                <a:spcPct val="0"/>
              </a:spcBef>
              <a:buFont typeface="Courier New" pitchFamily="49" charset="0"/>
              <a:buChar char="o"/>
            </a:pPr>
            <a:endParaRPr lang="en-US" dirty="0" smtClean="0"/>
          </a:p>
          <a:p>
            <a:pPr lvl="1">
              <a:spcBef>
                <a:spcPts val="600"/>
              </a:spcBef>
              <a:buClr>
                <a:schemeClr val="accent2"/>
              </a:buClr>
            </a:pPr>
            <a:endParaRPr lang="en-US" sz="1800" noProof="1" smtClean="0"/>
          </a:p>
        </p:txBody>
      </p:sp>
      <p:pic>
        <p:nvPicPr>
          <p:cNvPr id="7" name="Picture 2" descr="C:\Users\gcolombi\AppData\Local\Microsoft\Windows\Temporary Internet Files\Content.IE5\MXVFKMKV\MC900431538[1].png"/>
          <p:cNvPicPr>
            <a:picLocks noChangeAspect="1" noChangeArrowheads="1"/>
          </p:cNvPicPr>
          <p:nvPr/>
        </p:nvPicPr>
        <p:blipFill>
          <a:blip r:embed="rId3"/>
          <a:srcRect/>
          <a:stretch>
            <a:fillRect/>
          </a:stretch>
        </p:blipFill>
        <p:spPr bwMode="auto">
          <a:xfrm>
            <a:off x="6355190" y="3867483"/>
            <a:ext cx="2247900" cy="2082800"/>
          </a:xfrm>
          <a:prstGeom prst="rect">
            <a:avLst/>
          </a:prstGeom>
          <a:noFill/>
        </p:spPr>
      </p:pic>
      <p:graphicFrame>
        <p:nvGraphicFramePr>
          <p:cNvPr id="9" name="Diagram 8"/>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Disaggregated by Groups of Students: Cleveland Example</a:t>
            </a:r>
            <a:endParaRPr lang="en-US" dirty="0"/>
          </a:p>
        </p:txBody>
      </p:sp>
      <p:sp>
        <p:nvSpPr>
          <p:cNvPr id="3" name="Footer Placeholder 2"/>
          <p:cNvSpPr>
            <a:spLocks noGrp="1"/>
          </p:cNvSpPr>
          <p:nvPr>
            <p:ph type="ftr" sz="quarter" idx="10"/>
          </p:nvPr>
        </p:nvSpPr>
        <p:spPr/>
        <p:txBody>
          <a:bodyPr/>
          <a:lstStyle/>
          <a:p>
            <a:pPr>
              <a:defRPr/>
            </a:pPr>
            <a:r>
              <a:rPr lang="de-DE" smtClean="0"/>
              <a:t>Page </a:t>
            </a:r>
            <a:r>
              <a:rPr lang="de-DE" smtClean="0">
                <a:sym typeface="Wingdings" charset="2"/>
              </a:rPr>
              <a:t></a:t>
            </a:r>
            <a:r>
              <a:rPr lang="de-DE" smtClean="0"/>
              <a:t> </a:t>
            </a:r>
            <a:fld id="{0D80D7E2-AD7A-4150-A47C-754AC0828B98}" type="slidenum">
              <a:rPr lang="de-DE" smtClean="0"/>
              <a:pPr>
                <a:defRPr/>
              </a:pPr>
              <a:t>35</a:t>
            </a:fld>
            <a:endParaRPr lang="de-DE"/>
          </a:p>
        </p:txBody>
      </p:sp>
      <p:graphicFrame>
        <p:nvGraphicFramePr>
          <p:cNvPr id="7" name="Diagram 6"/>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srcRect/>
          <a:stretch>
            <a:fillRect/>
          </a:stretch>
        </p:blipFill>
        <p:spPr bwMode="auto">
          <a:xfrm>
            <a:off x="285750" y="910721"/>
            <a:ext cx="8572500" cy="512666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42888" y="38100"/>
            <a:ext cx="7529512" cy="762000"/>
          </a:xfrm>
        </p:spPr>
        <p:txBody>
          <a:bodyPr/>
          <a:lstStyle/>
          <a:p>
            <a:r>
              <a:rPr lang="en-US" dirty="0" smtClean="0"/>
              <a:t>Polling Question #3</a:t>
            </a:r>
            <a:endParaRPr lang="en-US" dirty="0"/>
          </a:p>
        </p:txBody>
      </p:sp>
      <p:sp>
        <p:nvSpPr>
          <p:cNvPr id="6" name="TextBox 6"/>
          <p:cNvSpPr txBox="1">
            <a:spLocks noChangeArrowheads="1"/>
          </p:cNvSpPr>
          <p:nvPr/>
        </p:nvSpPr>
        <p:spPr bwMode="auto">
          <a:xfrm>
            <a:off x="263525" y="1066800"/>
            <a:ext cx="7391400" cy="4154984"/>
          </a:xfrm>
          <a:prstGeom prst="rect">
            <a:avLst/>
          </a:prstGeom>
          <a:noFill/>
          <a:ln w="9525">
            <a:noFill/>
            <a:miter lim="800000"/>
            <a:headEnd/>
            <a:tailEnd/>
          </a:ln>
        </p:spPr>
        <p:txBody>
          <a:bodyPr>
            <a:spAutoFit/>
          </a:bodyPr>
          <a:lstStyle/>
          <a:p>
            <a:r>
              <a:rPr lang="en-US" sz="2400" b="1" dirty="0" smtClean="0">
                <a:latin typeface="Calibri" pitchFamily="34" charset="0"/>
              </a:rPr>
              <a:t>Based on your review of data so far, what is the most significant issue your school/district is facing?</a:t>
            </a:r>
            <a:endParaRPr lang="en-US" sz="2400" b="1" dirty="0">
              <a:latin typeface="Calibri" pitchFamily="34" charset="0"/>
            </a:endParaRPr>
          </a:p>
          <a:p>
            <a:endParaRPr lang="en-US" sz="2400" b="1" dirty="0" smtClean="0">
              <a:latin typeface="Calibri" pitchFamily="34" charset="0"/>
            </a:endParaRPr>
          </a:p>
          <a:p>
            <a:pPr marL="906463" lvl="1" indent="-449263">
              <a:buFont typeface="Wingdings" pitchFamily="2" charset="2"/>
              <a:buChar char="q"/>
            </a:pPr>
            <a:r>
              <a:rPr lang="en-US" sz="2400" dirty="0" smtClean="0">
                <a:latin typeface="Calibri" pitchFamily="34" charset="0"/>
              </a:rPr>
              <a:t>Racial/ethnic differences</a:t>
            </a:r>
          </a:p>
          <a:p>
            <a:pPr marL="906463" lvl="1" indent="-449263">
              <a:buFont typeface="Wingdings" pitchFamily="2" charset="2"/>
              <a:buChar char="q"/>
            </a:pPr>
            <a:r>
              <a:rPr lang="en-US" sz="2400" dirty="0" smtClean="0">
                <a:latin typeface="Calibri" pitchFamily="34" charset="0"/>
              </a:rPr>
              <a:t>Gender differences</a:t>
            </a:r>
          </a:p>
          <a:p>
            <a:pPr marL="906463" lvl="1" indent="-449263">
              <a:buFont typeface="Wingdings" pitchFamily="2" charset="2"/>
              <a:buChar char="q"/>
            </a:pPr>
            <a:r>
              <a:rPr lang="en-US" sz="2400" dirty="0" smtClean="0">
                <a:latin typeface="Calibri" pitchFamily="34" charset="0"/>
              </a:rPr>
              <a:t>Grade differences</a:t>
            </a:r>
          </a:p>
          <a:p>
            <a:pPr marL="906463" lvl="1" indent="-449263">
              <a:buFont typeface="Wingdings" pitchFamily="2" charset="2"/>
              <a:buChar char="q"/>
            </a:pPr>
            <a:r>
              <a:rPr lang="en-US" sz="2400" dirty="0" smtClean="0">
                <a:latin typeface="Calibri" pitchFamily="34" charset="0"/>
              </a:rPr>
              <a:t>Meeting the strengths and needs of Special Education students</a:t>
            </a:r>
          </a:p>
          <a:p>
            <a:pPr marL="906463" lvl="1" indent="-449263">
              <a:buFont typeface="Wingdings" pitchFamily="2" charset="2"/>
              <a:buChar char="q"/>
            </a:pPr>
            <a:r>
              <a:rPr lang="en-US" sz="2400" dirty="0" smtClean="0">
                <a:latin typeface="Calibri" pitchFamily="34" charset="0"/>
              </a:rPr>
              <a:t>Meeting the strengths and needs of other special populations</a:t>
            </a:r>
          </a:p>
          <a:p>
            <a:pPr lvl="1">
              <a:buFont typeface="Wingdings" pitchFamily="2" charset="2"/>
              <a:buChar char="q"/>
            </a:pPr>
            <a:endParaRPr lang="en-US" sz="2400" dirty="0">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WordArt 5"/>
          <p:cNvSpPr>
            <a:spLocks noChangeArrowheads="1" noChangeShapeType="1" noTextEdit="1"/>
          </p:cNvSpPr>
          <p:nvPr/>
        </p:nvSpPr>
        <p:spPr bwMode="auto">
          <a:xfrm>
            <a:off x="1538288" y="1919288"/>
            <a:ext cx="1322387" cy="2166937"/>
          </a:xfrm>
          <a:prstGeom prst="rect">
            <a:avLst/>
          </a:prstGeom>
        </p:spPr>
        <p:txBody>
          <a:bodyPr wrap="none" fromWordArt="1">
            <a:prstTxWarp prst="textPlain">
              <a:avLst>
                <a:gd name="adj" fmla="val 50000"/>
              </a:avLst>
            </a:prstTxWarp>
          </a:bodyPr>
          <a:lstStyle/>
          <a:p>
            <a:pPr algn="ctr"/>
            <a:r>
              <a:rPr lang="en-US" sz="3600" kern="10">
                <a:ln w="19050">
                  <a:solidFill>
                    <a:srgbClr val="D3D3D3"/>
                  </a:solidFill>
                  <a:round/>
                  <a:headEnd/>
                  <a:tailEnd/>
                </a:ln>
                <a:gradFill rotWithShape="1">
                  <a:gsLst>
                    <a:gs pos="0">
                      <a:srgbClr val="FFFFFF"/>
                    </a:gs>
                    <a:gs pos="100000">
                      <a:srgbClr val="A0A0A0"/>
                    </a:gs>
                  </a:gsLst>
                  <a:lin ang="5400000" scaled="1"/>
                </a:gradFill>
                <a:effectLst>
                  <a:outerShdw dist="63500" dir="2212194" algn="ctr" rotWithShape="0">
                    <a:schemeClr val="tx1">
                      <a:alpha val="50000"/>
                    </a:schemeClr>
                  </a:outerShdw>
                </a:effectLst>
                <a:latin typeface="Arial Black"/>
              </a:rPr>
              <a:t>?</a:t>
            </a:r>
          </a:p>
        </p:txBody>
      </p:sp>
      <p:sp>
        <p:nvSpPr>
          <p:cNvPr id="36867" name="WordArt 6"/>
          <p:cNvSpPr>
            <a:spLocks noChangeArrowheads="1" noChangeShapeType="1" noTextEdit="1"/>
          </p:cNvSpPr>
          <p:nvPr/>
        </p:nvSpPr>
        <p:spPr bwMode="auto">
          <a:xfrm>
            <a:off x="777875" y="2855913"/>
            <a:ext cx="1004888" cy="1647825"/>
          </a:xfrm>
          <a:prstGeom prst="rect">
            <a:avLst/>
          </a:prstGeom>
        </p:spPr>
        <p:txBody>
          <a:bodyPr wrap="none" fromWordArt="1">
            <a:prstTxWarp prst="textPlain">
              <a:avLst>
                <a:gd name="adj" fmla="val 50000"/>
              </a:avLst>
            </a:prstTxWarp>
          </a:bodyPr>
          <a:lstStyle/>
          <a:p>
            <a:pPr algn="ctr"/>
            <a:r>
              <a:rPr lang="en-US" sz="3600" kern="10">
                <a:ln w="19050">
                  <a:solidFill>
                    <a:srgbClr val="D3D3D3"/>
                  </a:solidFill>
                  <a:round/>
                  <a:headEnd/>
                  <a:tailEnd/>
                </a:ln>
                <a:gradFill rotWithShape="1">
                  <a:gsLst>
                    <a:gs pos="0">
                      <a:srgbClr val="FFFFFF"/>
                    </a:gs>
                    <a:gs pos="100000">
                      <a:srgbClr val="D3D3D3"/>
                    </a:gs>
                  </a:gsLst>
                  <a:lin ang="5400000" scaled="1"/>
                </a:gradFill>
                <a:effectLst>
                  <a:outerShdw dist="63500" dir="2212194" algn="ctr" rotWithShape="0">
                    <a:schemeClr val="tx1">
                      <a:alpha val="50000"/>
                    </a:schemeClr>
                  </a:outerShdw>
                </a:effectLst>
                <a:latin typeface="Arial Black"/>
              </a:rPr>
              <a:t>?</a:t>
            </a:r>
          </a:p>
        </p:txBody>
      </p:sp>
      <p:sp>
        <p:nvSpPr>
          <p:cNvPr id="36868" name="WordArt 7"/>
          <p:cNvSpPr>
            <a:spLocks noChangeArrowheads="1" noChangeShapeType="1" noTextEdit="1"/>
          </p:cNvSpPr>
          <p:nvPr/>
        </p:nvSpPr>
        <p:spPr bwMode="auto">
          <a:xfrm>
            <a:off x="2200275" y="2817813"/>
            <a:ext cx="1546225" cy="2535237"/>
          </a:xfrm>
          <a:prstGeom prst="rect">
            <a:avLst/>
          </a:prstGeom>
        </p:spPr>
        <p:txBody>
          <a:bodyPr wrap="none" fromWordArt="1">
            <a:prstTxWarp prst="textPlain">
              <a:avLst>
                <a:gd name="adj" fmla="val 50000"/>
              </a:avLst>
            </a:prstTxWarp>
          </a:bodyPr>
          <a:lstStyle/>
          <a:p>
            <a:pPr algn="ctr"/>
            <a:r>
              <a:rPr lang="en-US" sz="3600" kern="10">
                <a:ln w="19050">
                  <a:solidFill>
                    <a:srgbClr val="D3D3D3"/>
                  </a:solidFill>
                  <a:round/>
                  <a:headEnd/>
                  <a:tailEnd/>
                </a:ln>
                <a:gradFill rotWithShape="1">
                  <a:gsLst>
                    <a:gs pos="0">
                      <a:schemeClr val="bg1"/>
                    </a:gs>
                    <a:gs pos="100000">
                      <a:srgbClr val="808080"/>
                    </a:gs>
                  </a:gsLst>
                  <a:lin ang="5400000" scaled="1"/>
                </a:gradFill>
                <a:effectLst>
                  <a:outerShdw dist="63500" dir="2212194" algn="ctr" rotWithShape="0">
                    <a:schemeClr val="tx1">
                      <a:alpha val="50000"/>
                    </a:schemeClr>
                  </a:outerShdw>
                </a:effectLst>
                <a:latin typeface="Arial Black"/>
              </a:rPr>
              <a:t>?</a:t>
            </a:r>
          </a:p>
        </p:txBody>
      </p:sp>
      <p:sp>
        <p:nvSpPr>
          <p:cNvPr id="36869" name="TextBox 6"/>
          <p:cNvSpPr txBox="1">
            <a:spLocks noChangeArrowheads="1"/>
          </p:cNvSpPr>
          <p:nvPr/>
        </p:nvSpPr>
        <p:spPr bwMode="auto">
          <a:xfrm>
            <a:off x="3940405" y="1250950"/>
            <a:ext cx="4946126" cy="1016000"/>
          </a:xfrm>
          <a:prstGeom prst="rect">
            <a:avLst/>
          </a:prstGeom>
          <a:noFill/>
          <a:ln w="9525">
            <a:noFill/>
            <a:miter lim="800000"/>
            <a:headEnd/>
            <a:tailEnd/>
          </a:ln>
        </p:spPr>
        <p:txBody>
          <a:bodyPr wrap="square">
            <a:spAutoFit/>
          </a:bodyPr>
          <a:lstStyle/>
          <a:p>
            <a:r>
              <a:rPr lang="en-US" dirty="0">
                <a:solidFill>
                  <a:srgbClr val="000000"/>
                </a:solidFill>
                <a:latin typeface="+mj-lt"/>
              </a:rPr>
              <a:t>If you have a question for the presenter, please type it in the Q &amp; A Pane or email </a:t>
            </a:r>
            <a:r>
              <a:rPr lang="en-US" dirty="0">
                <a:solidFill>
                  <a:srgbClr val="000000"/>
                </a:solidFill>
                <a:latin typeface="+mj-lt"/>
                <a:hlinkClick r:id="rId3"/>
              </a:rPr>
              <a:t>sssta@air.org</a:t>
            </a:r>
            <a:r>
              <a:rPr lang="en-US" dirty="0">
                <a:solidFill>
                  <a:srgbClr val="000000"/>
                </a:solidFill>
                <a:latin typeface="+mj-lt"/>
              </a:rPr>
              <a:t>. </a:t>
            </a:r>
          </a:p>
        </p:txBody>
      </p:sp>
      <p:pic>
        <p:nvPicPr>
          <p:cNvPr id="36870" name="Picture 8" descr="QA screen shot.png"/>
          <p:cNvPicPr>
            <a:picLocks noChangeAspect="1"/>
          </p:cNvPicPr>
          <p:nvPr/>
        </p:nvPicPr>
        <p:blipFill>
          <a:blip r:embed="rId4"/>
          <a:srcRect/>
          <a:stretch>
            <a:fillRect/>
          </a:stretch>
        </p:blipFill>
        <p:spPr bwMode="auto">
          <a:xfrm>
            <a:off x="4052888" y="2565400"/>
            <a:ext cx="4805362" cy="3048000"/>
          </a:xfrm>
          <a:prstGeom prst="rect">
            <a:avLst/>
          </a:prstGeom>
          <a:noFill/>
          <a:ln w="9525">
            <a:noFill/>
            <a:miter lim="800000"/>
            <a:headEnd/>
            <a:tailEnd/>
          </a:ln>
        </p:spPr>
      </p:pic>
      <p:sp>
        <p:nvSpPr>
          <p:cNvPr id="36871" name="TextBox 3"/>
          <p:cNvSpPr txBox="1">
            <a:spLocks noChangeArrowheads="1"/>
          </p:cNvSpPr>
          <p:nvPr/>
        </p:nvSpPr>
        <p:spPr bwMode="auto">
          <a:xfrm>
            <a:off x="292100" y="158750"/>
            <a:ext cx="5410200" cy="461963"/>
          </a:xfrm>
          <a:prstGeom prst="rect">
            <a:avLst/>
          </a:prstGeom>
          <a:noFill/>
          <a:ln w="9525">
            <a:noFill/>
            <a:miter lim="800000"/>
            <a:headEnd/>
            <a:tailEnd/>
          </a:ln>
        </p:spPr>
        <p:txBody>
          <a:bodyPr>
            <a:spAutoFit/>
          </a:bodyPr>
          <a:lstStyle/>
          <a:p>
            <a:r>
              <a:rPr lang="en-US" sz="2400" b="1" dirty="0">
                <a:solidFill>
                  <a:schemeClr val="bg1"/>
                </a:solidFill>
              </a:rPr>
              <a:t>Questions?</a:t>
            </a:r>
            <a:endParaRPr lang="en-US" sz="2400"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22250" y="716226"/>
            <a:ext cx="8459837" cy="960438"/>
          </a:xfrm>
        </p:spPr>
        <p:txBody>
          <a:bodyPr/>
          <a:lstStyle/>
          <a:p>
            <a:pPr>
              <a:spcBef>
                <a:spcPct val="25000"/>
              </a:spcBef>
            </a:pPr>
            <a:r>
              <a:rPr lang="en-US" dirty="0" smtClean="0"/>
              <a:t>Identifying the Type of Programmatic Interventions Needed to Address Target Areas</a:t>
            </a:r>
            <a:endParaRPr lang="en-US" noProof="1" smtClean="0"/>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9366" y="100340"/>
            <a:ext cx="6736805" cy="600075"/>
          </a:xfrm>
        </p:spPr>
        <p:txBody>
          <a:bodyPr/>
          <a:lstStyle/>
          <a:p>
            <a:r>
              <a:rPr lang="en-US" dirty="0" smtClean="0"/>
              <a:t>The Second Challenge: How to Select the Type of Programmatic Intervention</a:t>
            </a:r>
            <a:endParaRPr lang="en-US" dirty="0"/>
          </a:p>
        </p:txBody>
      </p:sp>
      <p:sp>
        <p:nvSpPr>
          <p:cNvPr id="4" name="Footer Placeholder 3"/>
          <p:cNvSpPr>
            <a:spLocks noGrp="1"/>
          </p:cNvSpPr>
          <p:nvPr>
            <p:ph type="ftr" sz="quarter" idx="10"/>
          </p:nvPr>
        </p:nvSpPr>
        <p:spPr/>
        <p:txBody>
          <a:bodyPr/>
          <a:lstStyle/>
          <a:p>
            <a:pPr>
              <a:defRPr/>
            </a:pPr>
            <a:r>
              <a:rPr lang="de-DE" dirty="0" smtClean="0"/>
              <a:t>Page </a:t>
            </a:r>
            <a:r>
              <a:rPr lang="de-DE" dirty="0" smtClean="0">
                <a:sym typeface="Wingdings" charset="2"/>
              </a:rPr>
              <a:t></a:t>
            </a:r>
            <a:r>
              <a:rPr lang="de-DE" dirty="0" smtClean="0"/>
              <a:t> </a:t>
            </a:r>
            <a:fld id="{4ADB2EFF-AB18-45E1-8015-18E63318DF44}" type="slidenum">
              <a:rPr lang="de-DE" smtClean="0"/>
              <a:pPr>
                <a:defRPr/>
              </a:pPr>
              <a:t>39</a:t>
            </a:fld>
            <a:endParaRPr lang="de-DE" dirty="0"/>
          </a:p>
        </p:txBody>
      </p:sp>
      <p:pic>
        <p:nvPicPr>
          <p:cNvPr id="158727" name="Picture 7" descr="C:\Users\gcolombi\AppData\Local\Microsoft\Windows\Temporary Internet Files\Content.IE5\HJUMPHFL\MC900059637[1].wmf"/>
          <p:cNvPicPr>
            <a:picLocks noChangeAspect="1" noChangeArrowheads="1"/>
          </p:cNvPicPr>
          <p:nvPr/>
        </p:nvPicPr>
        <p:blipFill>
          <a:blip r:embed="rId3"/>
          <a:srcRect/>
          <a:stretch>
            <a:fillRect/>
          </a:stretch>
        </p:blipFill>
        <p:spPr bwMode="auto">
          <a:xfrm>
            <a:off x="2790496" y="1316025"/>
            <a:ext cx="3963879" cy="4378283"/>
          </a:xfrm>
          <a:prstGeom prst="rect">
            <a:avLst/>
          </a:prstGeom>
          <a:noFill/>
        </p:spPr>
      </p:pic>
      <p:graphicFrame>
        <p:nvGraphicFramePr>
          <p:cNvPr id="13" name="Diagram 12"/>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4"/>
          <p:cNvSpPr>
            <a:spLocks noGrp="1"/>
          </p:cNvSpPr>
          <p:nvPr>
            <p:ph type="title"/>
          </p:nvPr>
        </p:nvSpPr>
        <p:spPr>
          <a:xfrm>
            <a:off x="282575" y="0"/>
            <a:ext cx="7924800" cy="800100"/>
          </a:xfrm>
        </p:spPr>
        <p:txBody>
          <a:bodyPr/>
          <a:lstStyle/>
          <a:p>
            <a:r>
              <a:rPr lang="en-US" dirty="0" smtClean="0">
                <a:solidFill>
                  <a:schemeClr val="bg1"/>
                </a:solidFill>
              </a:rPr>
              <a:t>The Safe and Supportive Schools </a:t>
            </a:r>
            <a:br>
              <a:rPr lang="en-US" dirty="0" smtClean="0">
                <a:solidFill>
                  <a:schemeClr val="bg1"/>
                </a:solidFill>
              </a:rPr>
            </a:br>
            <a:r>
              <a:rPr lang="en-US" dirty="0" smtClean="0">
                <a:solidFill>
                  <a:schemeClr val="bg1"/>
                </a:solidFill>
              </a:rPr>
              <a:t>Technical Assistance Center</a:t>
            </a:r>
          </a:p>
        </p:txBody>
      </p:sp>
      <p:sp>
        <p:nvSpPr>
          <p:cNvPr id="10243" name="Content Placeholder 5"/>
          <p:cNvSpPr>
            <a:spLocks noGrp="1"/>
          </p:cNvSpPr>
          <p:nvPr>
            <p:ph idx="1"/>
          </p:nvPr>
        </p:nvSpPr>
        <p:spPr>
          <a:xfrm>
            <a:off x="427038" y="1071563"/>
            <a:ext cx="7467600" cy="4800600"/>
          </a:xfrm>
        </p:spPr>
        <p:txBody>
          <a:bodyPr/>
          <a:lstStyle/>
          <a:p>
            <a:r>
              <a:rPr lang="en-US" b="0" dirty="0" smtClean="0"/>
              <a:t>Funded by the U.S. Department of Education’s Office of Safe and Healthy Students.</a:t>
            </a:r>
          </a:p>
          <a:p>
            <a:r>
              <a:rPr lang="en-US" b="0" dirty="0" smtClean="0"/>
              <a:t>Provides training and support to states, including 11 grantees  funded under the Safe and Supportive Schools Program and other state administrators; administrators of districts and schools; teachers; support staff at schools; communities and families; and students.</a:t>
            </a:r>
          </a:p>
          <a:p>
            <a:r>
              <a:rPr lang="en-US" b="0" dirty="0" smtClean="0"/>
              <a:t>Goal is to improve schools’ conditions for learning through measurement and program implementation, so that all students have the opportunity to realize academic success in safe and supportive environments.</a:t>
            </a:r>
          </a:p>
        </p:txBody>
      </p:sp>
      <p:sp>
        <p:nvSpPr>
          <p:cNvPr id="10244" name="Rectangle 5"/>
          <p:cNvSpPr>
            <a:spLocks noChangeArrowheads="1"/>
          </p:cNvSpPr>
          <p:nvPr/>
        </p:nvSpPr>
        <p:spPr bwMode="auto">
          <a:xfrm>
            <a:off x="839788" y="5170488"/>
            <a:ext cx="7667625" cy="1169987"/>
          </a:xfrm>
          <a:prstGeom prst="rect">
            <a:avLst/>
          </a:prstGeom>
          <a:noFill/>
          <a:ln w="9525">
            <a:noFill/>
            <a:miter lim="800000"/>
            <a:headEnd/>
            <a:tailEnd/>
          </a:ln>
        </p:spPr>
        <p:txBody>
          <a:bodyPr>
            <a:spAutoFit/>
          </a:bodyPr>
          <a:lstStyle/>
          <a:p>
            <a:r>
              <a:rPr lang="en-US" sz="1400" dirty="0">
                <a:latin typeface="Calibri" pitchFamily="34" charset="0"/>
                <a:cs typeface="Calibri" pitchFamily="34" charset="0"/>
              </a:rPr>
              <a:t>*The content of this presentation was prepared under a contract from the U.S. Department of </a:t>
            </a:r>
          </a:p>
          <a:p>
            <a:r>
              <a:rPr lang="en-US" sz="1400" dirty="0">
                <a:latin typeface="Calibri" pitchFamily="34" charset="0"/>
                <a:cs typeface="Calibri" pitchFamily="34" charset="0"/>
              </a:rPr>
              <a:t>  Education, Office of Safe and Healthy Students to the American Institutes for Research </a:t>
            </a:r>
          </a:p>
          <a:p>
            <a:r>
              <a:rPr lang="en-US" sz="1400" dirty="0">
                <a:latin typeface="Calibri" pitchFamily="34" charset="0"/>
                <a:cs typeface="Calibri" pitchFamily="34" charset="0"/>
              </a:rPr>
              <a:t>  (AIR). This presentation does not necessarily represent the policy or views of the U.S. </a:t>
            </a:r>
          </a:p>
          <a:p>
            <a:r>
              <a:rPr lang="en-US" sz="1400" dirty="0">
                <a:latin typeface="Calibri" pitchFamily="34" charset="0"/>
                <a:cs typeface="Calibri" pitchFamily="34" charset="0"/>
              </a:rPr>
              <a:t>  Department of Education, nor do they imply endorsement by the U.S. Department of </a:t>
            </a:r>
          </a:p>
          <a:p>
            <a:r>
              <a:rPr lang="en-US" sz="1400" dirty="0">
                <a:latin typeface="Calibri" pitchFamily="34" charset="0"/>
                <a:cs typeface="Calibri" pitchFamily="34" charset="0"/>
              </a:rPr>
              <a:t>  Education.</a:t>
            </a:r>
          </a:p>
        </p:txBody>
      </p:sp>
      <p:sp>
        <p:nvSpPr>
          <p:cNvPr id="10245" name="Footer Placeholder 2"/>
          <p:cNvSpPr>
            <a:spLocks noGrp="1"/>
          </p:cNvSpPr>
          <p:nvPr>
            <p:ph type="ftr" sz="quarter" idx="10"/>
          </p:nvPr>
        </p:nvSpPr>
        <p:spPr>
          <a:noFill/>
          <a:ln>
            <a:miter lim="800000"/>
            <a:headEnd/>
            <a:tailEnd/>
          </a:ln>
        </p:spPr>
        <p:txBody>
          <a:bodyPr/>
          <a:lstStyle/>
          <a:p>
            <a:r>
              <a:rPr lang="de-DE" dirty="0" smtClean="0">
                <a:latin typeface="Calibri" pitchFamily="34" charset="0"/>
                <a:ea typeface="ＭＳ Ｐゴシック" pitchFamily="34" charset="-128"/>
                <a:cs typeface="Calibri" pitchFamily="34" charset="0"/>
              </a:rPr>
              <a:t>Page </a:t>
            </a:r>
            <a:r>
              <a:rPr lang="de-DE" dirty="0" smtClean="0">
                <a:latin typeface="Calibri" pitchFamily="34" charset="0"/>
                <a:ea typeface="ＭＳ Ｐゴシック" pitchFamily="34" charset="-128"/>
                <a:cs typeface="Calibri" pitchFamily="34" charset="0"/>
                <a:sym typeface="Wingdings" pitchFamily="2" charset="2"/>
              </a:rPr>
              <a:t> </a:t>
            </a:r>
            <a:fld id="{5FE6959E-F8BD-41BB-81C1-98043A7700D3}" type="slidenum">
              <a:rPr lang="de-DE" smtClean="0">
                <a:latin typeface="Calibri" pitchFamily="34" charset="0"/>
                <a:ea typeface="ＭＳ Ｐゴシック" pitchFamily="34" charset="-128"/>
                <a:cs typeface="Calibri" pitchFamily="34" charset="0"/>
              </a:rPr>
              <a:pPr/>
              <a:t>4</a:t>
            </a:fld>
            <a:endParaRPr lang="de-DE" dirty="0" smtClean="0">
              <a:latin typeface="Calibri" pitchFamily="34" charset="0"/>
              <a:ea typeface="ＭＳ Ｐゴシック" pitchFamily="34" charset="-128"/>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3" name="Diagram 12"/>
          <p:cNvGraphicFramePr/>
          <p:nvPr/>
        </p:nvGraphicFramePr>
        <p:xfrm>
          <a:off x="219075" y="999462"/>
          <a:ext cx="6049964" cy="5022956"/>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4546195" y="1254642"/>
            <a:ext cx="4579308" cy="1323439"/>
          </a:xfrm>
          <a:prstGeom prst="rect">
            <a:avLst/>
          </a:prstGeom>
          <a:noFill/>
        </p:spPr>
        <p:txBody>
          <a:bodyPr wrap="square">
            <a:spAutoFit/>
          </a:bodyPr>
          <a:lstStyle/>
          <a:p>
            <a:pPr>
              <a:defRPr/>
            </a:pPr>
            <a:r>
              <a:rPr lang="en-US" sz="1600" dirty="0">
                <a:latin typeface="+mj-lt"/>
                <a:ea typeface="ＭＳ Ｐゴシック" charset="-128"/>
              </a:rPr>
              <a:t>Provide coordinated, intensive, sustained, culturally competent, individualized, child- and family- driven and focused services and supports that address needs while building assets.</a:t>
            </a:r>
          </a:p>
        </p:txBody>
      </p:sp>
      <p:sp>
        <p:nvSpPr>
          <p:cNvPr id="15" name="TextBox 14"/>
          <p:cNvSpPr txBox="1"/>
          <p:nvPr/>
        </p:nvSpPr>
        <p:spPr>
          <a:xfrm>
            <a:off x="5242257" y="2721936"/>
            <a:ext cx="3883245" cy="1323439"/>
          </a:xfrm>
          <a:prstGeom prst="rect">
            <a:avLst/>
          </a:prstGeom>
          <a:noFill/>
        </p:spPr>
        <p:txBody>
          <a:bodyPr wrap="square">
            <a:spAutoFit/>
          </a:bodyPr>
          <a:lstStyle/>
          <a:p>
            <a:pPr>
              <a:defRPr/>
            </a:pPr>
            <a:r>
              <a:rPr lang="en-US" sz="1600" dirty="0">
                <a:solidFill>
                  <a:srgbClr val="000000"/>
                </a:solidFill>
                <a:latin typeface="+mj-lt"/>
                <a:ea typeface="ＭＳ Ｐゴシック" charset="-128"/>
              </a:rPr>
              <a:t>Implement strategies and provide supports that address risk factors and build protective factors for students at risk for severe academic or behavioral difficulties.</a:t>
            </a:r>
            <a:endParaRPr lang="en-US" sz="1600" dirty="0">
              <a:latin typeface="+mj-lt"/>
              <a:ea typeface="ＭＳ Ｐゴシック" charset="-128"/>
            </a:endParaRPr>
          </a:p>
        </p:txBody>
      </p:sp>
      <p:sp>
        <p:nvSpPr>
          <p:cNvPr id="16" name="TextBox 15"/>
          <p:cNvSpPr txBox="1"/>
          <p:nvPr/>
        </p:nvSpPr>
        <p:spPr>
          <a:xfrm>
            <a:off x="6232708" y="4109170"/>
            <a:ext cx="2892795" cy="2062103"/>
          </a:xfrm>
          <a:prstGeom prst="rect">
            <a:avLst/>
          </a:prstGeom>
          <a:noFill/>
        </p:spPr>
        <p:txBody>
          <a:bodyPr wrap="square">
            <a:spAutoFit/>
          </a:bodyPr>
          <a:lstStyle/>
          <a:p>
            <a:pPr>
              <a:defRPr/>
            </a:pPr>
            <a:r>
              <a:rPr lang="en-US" sz="1600" dirty="0">
                <a:solidFill>
                  <a:srgbClr val="000000"/>
                </a:solidFill>
                <a:latin typeface="+mj-lt"/>
                <a:ea typeface="ＭＳ Ｐゴシック" charset="-128"/>
              </a:rPr>
              <a:t>Universal prevention &amp; youth social skill development approaches, caring school climate, positive &amp; proactive approach to discipline, personalized instruction, cultural competence, &amp; strong family involvement.</a:t>
            </a:r>
            <a:endParaRPr lang="en-US" sz="1600" dirty="0">
              <a:latin typeface="+mj-lt"/>
              <a:ea typeface="ＭＳ Ｐゴシック" charset="-128"/>
            </a:endParaRPr>
          </a:p>
        </p:txBody>
      </p:sp>
      <p:sp>
        <p:nvSpPr>
          <p:cNvPr id="8" name="Rectangle 14"/>
          <p:cNvSpPr>
            <a:spLocks noChangeArrowheads="1"/>
          </p:cNvSpPr>
          <p:nvPr/>
        </p:nvSpPr>
        <p:spPr bwMode="auto">
          <a:xfrm>
            <a:off x="161260" y="-127590"/>
            <a:ext cx="9144000" cy="1143000"/>
          </a:xfrm>
          <a:prstGeom prst="rect">
            <a:avLst/>
          </a:prstGeom>
          <a:noFill/>
          <a:ln w="9525">
            <a:noFill/>
            <a:miter lim="800000"/>
            <a:headEnd/>
            <a:tailEnd/>
          </a:ln>
          <a:effectLst/>
        </p:spPr>
        <p:txBody>
          <a:bodyPr anchor="ctr"/>
          <a:lstStyle/>
          <a:p>
            <a:pPr eaLnBrk="1" hangingPunct="1">
              <a:lnSpc>
                <a:spcPct val="75000"/>
              </a:lnSpc>
            </a:pPr>
            <a:r>
              <a:rPr lang="en-US" sz="2400" b="1" dirty="0">
                <a:solidFill>
                  <a:schemeClr val="bg1"/>
                </a:solidFill>
                <a:latin typeface="Arial (Headings)"/>
              </a:rPr>
              <a:t>Where </a:t>
            </a:r>
            <a:r>
              <a:rPr lang="en-US" sz="2400" b="1" dirty="0" smtClean="0">
                <a:solidFill>
                  <a:schemeClr val="bg1"/>
                </a:solidFill>
                <a:latin typeface="Arial (Headings)"/>
              </a:rPr>
              <a:t>Do You Intervene</a:t>
            </a:r>
            <a:r>
              <a:rPr lang="en-US" sz="2400" b="1" dirty="0">
                <a:solidFill>
                  <a:schemeClr val="bg1"/>
                </a:solidFill>
                <a:latin typeface="Arial (Headings)"/>
              </a:rPr>
              <a:t>?</a:t>
            </a:r>
          </a:p>
        </p:txBody>
      </p:sp>
      <p:graphicFrame>
        <p:nvGraphicFramePr>
          <p:cNvPr id="9" name="Diagram 8"/>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sp>
        <p:nvSpPr>
          <p:cNvPr id="10" name="Footer Placeholder 3"/>
          <p:cNvSpPr>
            <a:spLocks noGrp="1"/>
          </p:cNvSpPr>
          <p:nvPr>
            <p:ph type="ftr" sz="quarter" idx="10"/>
          </p:nvPr>
        </p:nvSpPr>
        <p:spPr>
          <a:xfrm>
            <a:off x="219075" y="6408738"/>
            <a:ext cx="1343025" cy="247650"/>
          </a:xfrm>
        </p:spPr>
        <p:txBody>
          <a:bodyPr/>
          <a:lstStyle/>
          <a:p>
            <a:pPr>
              <a:defRPr/>
            </a:pPr>
            <a:r>
              <a:rPr lang="de-DE" dirty="0" smtClean="0"/>
              <a:t>Page </a:t>
            </a:r>
            <a:r>
              <a:rPr lang="de-DE" dirty="0" smtClean="0">
                <a:sym typeface="Wingdings" charset="2"/>
              </a:rPr>
              <a:t></a:t>
            </a:r>
            <a:r>
              <a:rPr lang="de-DE" dirty="0" smtClean="0"/>
              <a:t> </a:t>
            </a:r>
            <a:fld id="{4ADB2EFF-AB18-45E1-8015-18E63318DF44}" type="slidenum">
              <a:rPr lang="de-DE" smtClean="0"/>
              <a:pPr>
                <a:defRPr/>
              </a:pPr>
              <a:t>40</a:t>
            </a:fld>
            <a:endParaRPr lang="de-DE" dirty="0"/>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90" name="Rectangle 14"/>
          <p:cNvSpPr>
            <a:spLocks noChangeArrowheads="1"/>
          </p:cNvSpPr>
          <p:nvPr/>
        </p:nvSpPr>
        <p:spPr bwMode="auto">
          <a:xfrm>
            <a:off x="161260" y="-127590"/>
            <a:ext cx="9144000" cy="1143000"/>
          </a:xfrm>
          <a:prstGeom prst="rect">
            <a:avLst/>
          </a:prstGeom>
          <a:noFill/>
          <a:ln w="9525">
            <a:noFill/>
            <a:miter lim="800000"/>
            <a:headEnd/>
            <a:tailEnd/>
          </a:ln>
          <a:effectLst/>
        </p:spPr>
        <p:txBody>
          <a:bodyPr anchor="ctr"/>
          <a:lstStyle/>
          <a:p>
            <a:pPr eaLnBrk="1" hangingPunct="1">
              <a:lnSpc>
                <a:spcPct val="75000"/>
              </a:lnSpc>
            </a:pPr>
            <a:r>
              <a:rPr lang="en-US" sz="2400" b="1" dirty="0">
                <a:solidFill>
                  <a:schemeClr val="bg1"/>
                </a:solidFill>
                <a:latin typeface="Arial (Headings)"/>
              </a:rPr>
              <a:t>Where </a:t>
            </a:r>
            <a:r>
              <a:rPr lang="en-US" sz="2400" b="1" dirty="0" smtClean="0">
                <a:solidFill>
                  <a:schemeClr val="bg1"/>
                </a:solidFill>
                <a:latin typeface="Arial (Headings)"/>
              </a:rPr>
              <a:t>Do You Intervene</a:t>
            </a:r>
            <a:r>
              <a:rPr lang="en-US" sz="2400" b="1" dirty="0">
                <a:solidFill>
                  <a:schemeClr val="bg1"/>
                </a:solidFill>
                <a:latin typeface="Arial (Headings)"/>
              </a:rPr>
              <a:t>?</a:t>
            </a:r>
          </a:p>
        </p:txBody>
      </p:sp>
      <p:graphicFrame>
        <p:nvGraphicFramePr>
          <p:cNvPr id="17" name="Diagram 16"/>
          <p:cNvGraphicFramePr/>
          <p:nvPr/>
        </p:nvGraphicFramePr>
        <p:xfrm>
          <a:off x="978195" y="985340"/>
          <a:ext cx="6508677" cy="5151474"/>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sp>
        <p:nvSpPr>
          <p:cNvPr id="6" name="Footer Placeholder 3"/>
          <p:cNvSpPr>
            <a:spLocks noGrp="1"/>
          </p:cNvSpPr>
          <p:nvPr>
            <p:ph type="ftr" sz="quarter" idx="10"/>
          </p:nvPr>
        </p:nvSpPr>
        <p:spPr>
          <a:xfrm>
            <a:off x="219075" y="6408738"/>
            <a:ext cx="1343025" cy="247650"/>
          </a:xfrm>
        </p:spPr>
        <p:txBody>
          <a:bodyPr/>
          <a:lstStyle/>
          <a:p>
            <a:pPr>
              <a:defRPr/>
            </a:pPr>
            <a:r>
              <a:rPr lang="de-DE" dirty="0" smtClean="0"/>
              <a:t>Page </a:t>
            </a:r>
            <a:r>
              <a:rPr lang="de-DE" dirty="0" smtClean="0">
                <a:sym typeface="Wingdings" charset="2"/>
              </a:rPr>
              <a:t></a:t>
            </a:r>
            <a:r>
              <a:rPr lang="de-DE" dirty="0" smtClean="0"/>
              <a:t> </a:t>
            </a:r>
            <a:fld id="{4ADB2EFF-AB18-45E1-8015-18E63318DF44}" type="slidenum">
              <a:rPr lang="de-DE" smtClean="0"/>
              <a:pPr>
                <a:defRPr/>
              </a:pPr>
              <a:t>41</a:t>
            </a:fld>
            <a:endParaRPr lang="de-DE" dirty="0"/>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90" name="Rectangle 14"/>
          <p:cNvSpPr>
            <a:spLocks noChangeArrowheads="1"/>
          </p:cNvSpPr>
          <p:nvPr/>
        </p:nvSpPr>
        <p:spPr bwMode="auto">
          <a:xfrm>
            <a:off x="161260" y="-127590"/>
            <a:ext cx="9144000" cy="1143000"/>
          </a:xfrm>
          <a:prstGeom prst="rect">
            <a:avLst/>
          </a:prstGeom>
          <a:noFill/>
          <a:ln w="9525">
            <a:noFill/>
            <a:miter lim="800000"/>
            <a:headEnd/>
            <a:tailEnd/>
          </a:ln>
          <a:effectLst/>
        </p:spPr>
        <p:txBody>
          <a:bodyPr anchor="ctr"/>
          <a:lstStyle/>
          <a:p>
            <a:pPr eaLnBrk="1" hangingPunct="1">
              <a:lnSpc>
                <a:spcPct val="75000"/>
              </a:lnSpc>
            </a:pPr>
            <a:r>
              <a:rPr lang="en-US" sz="2400" b="1" dirty="0">
                <a:solidFill>
                  <a:schemeClr val="bg1"/>
                </a:solidFill>
                <a:latin typeface="Arial (Headings)"/>
              </a:rPr>
              <a:t>Where </a:t>
            </a:r>
            <a:r>
              <a:rPr lang="en-US" sz="2400" b="1" dirty="0" smtClean="0">
                <a:solidFill>
                  <a:schemeClr val="bg1"/>
                </a:solidFill>
                <a:latin typeface="Arial (Headings)"/>
              </a:rPr>
              <a:t>Do You Intervene</a:t>
            </a:r>
            <a:r>
              <a:rPr lang="en-US" sz="2400" b="1" dirty="0">
                <a:solidFill>
                  <a:schemeClr val="bg1"/>
                </a:solidFill>
                <a:latin typeface="Arial (Headings)"/>
              </a:rPr>
              <a:t>?</a:t>
            </a:r>
          </a:p>
        </p:txBody>
      </p:sp>
      <p:graphicFrame>
        <p:nvGraphicFramePr>
          <p:cNvPr id="17" name="Diagram 16"/>
          <p:cNvGraphicFramePr/>
          <p:nvPr/>
        </p:nvGraphicFramePr>
        <p:xfrm>
          <a:off x="978195" y="985340"/>
          <a:ext cx="6508677" cy="5151474"/>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sp>
        <p:nvSpPr>
          <p:cNvPr id="6" name="Footer Placeholder 3"/>
          <p:cNvSpPr>
            <a:spLocks noGrp="1"/>
          </p:cNvSpPr>
          <p:nvPr>
            <p:ph type="ftr" sz="quarter" idx="10"/>
          </p:nvPr>
        </p:nvSpPr>
        <p:spPr>
          <a:xfrm>
            <a:off x="219075" y="6408738"/>
            <a:ext cx="1343025" cy="247650"/>
          </a:xfrm>
        </p:spPr>
        <p:txBody>
          <a:bodyPr/>
          <a:lstStyle/>
          <a:p>
            <a:pPr>
              <a:defRPr/>
            </a:pPr>
            <a:r>
              <a:rPr lang="de-DE" dirty="0" smtClean="0"/>
              <a:t>Page </a:t>
            </a:r>
            <a:r>
              <a:rPr lang="de-DE" dirty="0" smtClean="0">
                <a:sym typeface="Wingdings" charset="2"/>
              </a:rPr>
              <a:t></a:t>
            </a:r>
            <a:r>
              <a:rPr lang="de-DE" dirty="0" smtClean="0"/>
              <a:t> </a:t>
            </a:r>
            <a:fld id="{4ADB2EFF-AB18-45E1-8015-18E63318DF44}" type="slidenum">
              <a:rPr lang="de-DE" smtClean="0"/>
              <a:pPr>
                <a:defRPr/>
              </a:pPr>
              <a:t>42</a:t>
            </a:fld>
            <a:endParaRPr lang="de-DE" dirty="0"/>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90" name="Rectangle 14"/>
          <p:cNvSpPr>
            <a:spLocks noChangeArrowheads="1"/>
          </p:cNvSpPr>
          <p:nvPr/>
        </p:nvSpPr>
        <p:spPr bwMode="auto">
          <a:xfrm>
            <a:off x="161260" y="-127590"/>
            <a:ext cx="9144000" cy="1143000"/>
          </a:xfrm>
          <a:prstGeom prst="rect">
            <a:avLst/>
          </a:prstGeom>
          <a:noFill/>
          <a:ln w="9525">
            <a:noFill/>
            <a:miter lim="800000"/>
            <a:headEnd/>
            <a:tailEnd/>
          </a:ln>
          <a:effectLst/>
        </p:spPr>
        <p:txBody>
          <a:bodyPr anchor="ctr"/>
          <a:lstStyle/>
          <a:p>
            <a:pPr eaLnBrk="1" hangingPunct="1">
              <a:lnSpc>
                <a:spcPct val="75000"/>
              </a:lnSpc>
            </a:pPr>
            <a:r>
              <a:rPr lang="en-US" sz="2400" b="1" dirty="0">
                <a:solidFill>
                  <a:schemeClr val="bg1"/>
                </a:solidFill>
                <a:latin typeface="Arial (Headings)"/>
              </a:rPr>
              <a:t>Where </a:t>
            </a:r>
            <a:r>
              <a:rPr lang="en-US" sz="2400" b="1" dirty="0" smtClean="0">
                <a:solidFill>
                  <a:schemeClr val="bg1"/>
                </a:solidFill>
                <a:latin typeface="Arial (Headings)"/>
              </a:rPr>
              <a:t>Do You Intervene</a:t>
            </a:r>
            <a:r>
              <a:rPr lang="en-US" sz="2400" b="1" dirty="0">
                <a:solidFill>
                  <a:schemeClr val="bg1"/>
                </a:solidFill>
                <a:latin typeface="Arial (Headings)"/>
              </a:rPr>
              <a:t>?</a:t>
            </a:r>
          </a:p>
        </p:txBody>
      </p:sp>
      <p:graphicFrame>
        <p:nvGraphicFramePr>
          <p:cNvPr id="17" name="Diagram 16"/>
          <p:cNvGraphicFramePr/>
          <p:nvPr/>
        </p:nvGraphicFramePr>
        <p:xfrm>
          <a:off x="978195" y="985340"/>
          <a:ext cx="6508677" cy="5151474"/>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sp>
        <p:nvSpPr>
          <p:cNvPr id="6" name="Footer Placeholder 3"/>
          <p:cNvSpPr>
            <a:spLocks noGrp="1"/>
          </p:cNvSpPr>
          <p:nvPr>
            <p:ph type="ftr" sz="quarter" idx="10"/>
          </p:nvPr>
        </p:nvSpPr>
        <p:spPr>
          <a:xfrm>
            <a:off x="219075" y="6408738"/>
            <a:ext cx="1343025" cy="247650"/>
          </a:xfrm>
        </p:spPr>
        <p:txBody>
          <a:bodyPr/>
          <a:lstStyle/>
          <a:p>
            <a:pPr>
              <a:defRPr/>
            </a:pPr>
            <a:r>
              <a:rPr lang="de-DE" dirty="0" smtClean="0"/>
              <a:t>Page </a:t>
            </a:r>
            <a:r>
              <a:rPr lang="de-DE" dirty="0" smtClean="0">
                <a:sym typeface="Wingdings" charset="2"/>
              </a:rPr>
              <a:t></a:t>
            </a:r>
            <a:r>
              <a:rPr lang="de-DE" dirty="0" smtClean="0"/>
              <a:t> </a:t>
            </a:r>
            <a:fld id="{4ADB2EFF-AB18-45E1-8015-18E63318DF44}" type="slidenum">
              <a:rPr lang="de-DE" smtClean="0"/>
              <a:pPr>
                <a:defRPr/>
              </a:pPr>
              <a:t>43</a:t>
            </a:fld>
            <a:endParaRPr lang="de-DE" dirty="0"/>
          </a:p>
        </p:txBody>
      </p:sp>
      <p:sp>
        <p:nvSpPr>
          <p:cNvPr id="8" name="TextBox 7"/>
          <p:cNvSpPr txBox="1"/>
          <p:nvPr/>
        </p:nvSpPr>
        <p:spPr>
          <a:xfrm>
            <a:off x="2895599" y="3963055"/>
            <a:ext cx="1590675" cy="461665"/>
          </a:xfrm>
          <a:prstGeom prst="rect">
            <a:avLst/>
          </a:prstGeom>
          <a:noFill/>
        </p:spPr>
        <p:txBody>
          <a:bodyPr wrap="square" rtlCol="0">
            <a:spAutoFit/>
          </a:bodyPr>
          <a:lstStyle/>
          <a:p>
            <a:pPr lvl="0"/>
            <a:r>
              <a:rPr lang="en-US" sz="1200" b="1" dirty="0" smtClean="0">
                <a:ln w="12700">
                  <a:noFill/>
                  <a:prstDash val="solid"/>
                </a:ln>
                <a:solidFill>
                  <a:schemeClr val="tx2"/>
                </a:solidFill>
              </a:rPr>
              <a:t>Family Support &amp; Engagement</a:t>
            </a:r>
            <a:endParaRPr lang="en-US" sz="1200" dirty="0"/>
          </a:p>
        </p:txBody>
      </p:sp>
      <p:sp>
        <p:nvSpPr>
          <p:cNvPr id="9" name="TextBox 8"/>
          <p:cNvSpPr txBox="1"/>
          <p:nvPr/>
        </p:nvSpPr>
        <p:spPr>
          <a:xfrm>
            <a:off x="2762249" y="4886385"/>
            <a:ext cx="2586038" cy="461665"/>
          </a:xfrm>
          <a:prstGeom prst="rect">
            <a:avLst/>
          </a:prstGeom>
          <a:noFill/>
        </p:spPr>
        <p:txBody>
          <a:bodyPr wrap="square" rtlCol="0">
            <a:spAutoFit/>
          </a:bodyPr>
          <a:lstStyle/>
          <a:p>
            <a:pPr lvl="0">
              <a:spcBef>
                <a:spcPts val="600"/>
              </a:spcBef>
            </a:pPr>
            <a:r>
              <a:rPr lang="en-US" sz="1200" b="1" dirty="0" smtClean="0">
                <a:solidFill>
                  <a:schemeClr val="tx2"/>
                </a:solidFill>
              </a:rPr>
              <a:t>Teacher Support, Pedagogy &amp; Conditions for Teaching</a:t>
            </a:r>
          </a:p>
        </p:txBody>
      </p:sp>
      <p:sp>
        <p:nvSpPr>
          <p:cNvPr id="10" name="TextBox 9"/>
          <p:cNvSpPr txBox="1"/>
          <p:nvPr/>
        </p:nvSpPr>
        <p:spPr>
          <a:xfrm>
            <a:off x="3390899" y="4424720"/>
            <a:ext cx="2428876" cy="461665"/>
          </a:xfrm>
          <a:prstGeom prst="rect">
            <a:avLst/>
          </a:prstGeom>
          <a:noFill/>
        </p:spPr>
        <p:txBody>
          <a:bodyPr wrap="square" rtlCol="0">
            <a:spAutoFit/>
          </a:bodyPr>
          <a:lstStyle/>
          <a:p>
            <a:pPr lvl="0">
              <a:spcBef>
                <a:spcPts val="600"/>
              </a:spcBef>
            </a:pPr>
            <a:r>
              <a:rPr lang="en-US" sz="1200" b="1" dirty="0" smtClean="0">
                <a:solidFill>
                  <a:schemeClr val="tx2"/>
                </a:solidFill>
              </a:rPr>
              <a:t>Peer Attitudes, Behavior &amp; Social &amp; Emotional Capacities</a:t>
            </a:r>
          </a:p>
        </p:txBody>
      </p:sp>
      <p:sp>
        <p:nvSpPr>
          <p:cNvPr id="11" name="TextBox 10"/>
          <p:cNvSpPr txBox="1"/>
          <p:nvPr/>
        </p:nvSpPr>
        <p:spPr>
          <a:xfrm>
            <a:off x="3390899" y="5348050"/>
            <a:ext cx="2814638" cy="461665"/>
          </a:xfrm>
          <a:prstGeom prst="rect">
            <a:avLst/>
          </a:prstGeom>
          <a:noFill/>
        </p:spPr>
        <p:txBody>
          <a:bodyPr wrap="square" rtlCol="0">
            <a:spAutoFit/>
          </a:bodyPr>
          <a:lstStyle/>
          <a:p>
            <a:pPr lvl="0">
              <a:spcBef>
                <a:spcPts val="600"/>
              </a:spcBef>
            </a:pPr>
            <a:r>
              <a:rPr lang="en-US" sz="1200" b="1" dirty="0" smtClean="0">
                <a:solidFill>
                  <a:schemeClr val="tx2"/>
                </a:solidFill>
              </a:rPr>
              <a:t>Classroom Environment &amp; Conditions for Learning</a:t>
            </a:r>
            <a:endPar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90" name="Rectangle 14"/>
          <p:cNvSpPr>
            <a:spLocks noChangeArrowheads="1"/>
          </p:cNvSpPr>
          <p:nvPr/>
        </p:nvSpPr>
        <p:spPr bwMode="auto">
          <a:xfrm>
            <a:off x="161260" y="-127590"/>
            <a:ext cx="9144000" cy="1143000"/>
          </a:xfrm>
          <a:prstGeom prst="rect">
            <a:avLst/>
          </a:prstGeom>
          <a:noFill/>
          <a:ln w="9525">
            <a:noFill/>
            <a:miter lim="800000"/>
            <a:headEnd/>
            <a:tailEnd/>
          </a:ln>
          <a:effectLst/>
        </p:spPr>
        <p:txBody>
          <a:bodyPr anchor="ctr"/>
          <a:lstStyle/>
          <a:p>
            <a:pPr eaLnBrk="1" hangingPunct="1">
              <a:lnSpc>
                <a:spcPct val="75000"/>
              </a:lnSpc>
            </a:pPr>
            <a:r>
              <a:rPr lang="en-US" sz="2400" b="1" dirty="0">
                <a:solidFill>
                  <a:schemeClr val="bg1"/>
                </a:solidFill>
                <a:latin typeface="Arial (Headings)"/>
              </a:rPr>
              <a:t>Where </a:t>
            </a:r>
            <a:r>
              <a:rPr lang="en-US" sz="2400" b="1" dirty="0" smtClean="0">
                <a:solidFill>
                  <a:schemeClr val="bg1"/>
                </a:solidFill>
                <a:latin typeface="Arial (Headings)"/>
              </a:rPr>
              <a:t>Do You Intervene</a:t>
            </a:r>
            <a:r>
              <a:rPr lang="en-US" sz="2400" b="1" dirty="0">
                <a:solidFill>
                  <a:schemeClr val="bg1"/>
                </a:solidFill>
                <a:latin typeface="Arial (Headings)"/>
              </a:rPr>
              <a:t>?</a:t>
            </a:r>
          </a:p>
        </p:txBody>
      </p:sp>
      <p:graphicFrame>
        <p:nvGraphicFramePr>
          <p:cNvPr id="17" name="Diagram 16"/>
          <p:cNvGraphicFramePr/>
          <p:nvPr/>
        </p:nvGraphicFramePr>
        <p:xfrm>
          <a:off x="978195" y="985340"/>
          <a:ext cx="6508677" cy="5151474"/>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sp>
        <p:nvSpPr>
          <p:cNvPr id="6" name="Footer Placeholder 3"/>
          <p:cNvSpPr>
            <a:spLocks noGrp="1"/>
          </p:cNvSpPr>
          <p:nvPr>
            <p:ph type="ftr" sz="quarter" idx="10"/>
          </p:nvPr>
        </p:nvSpPr>
        <p:spPr>
          <a:xfrm>
            <a:off x="219075" y="6408738"/>
            <a:ext cx="1343025" cy="247650"/>
          </a:xfrm>
        </p:spPr>
        <p:txBody>
          <a:bodyPr/>
          <a:lstStyle/>
          <a:p>
            <a:pPr>
              <a:defRPr/>
            </a:pPr>
            <a:r>
              <a:rPr lang="de-DE" dirty="0" smtClean="0"/>
              <a:t>Page </a:t>
            </a:r>
            <a:r>
              <a:rPr lang="de-DE" dirty="0" smtClean="0">
                <a:sym typeface="Wingdings" charset="2"/>
              </a:rPr>
              <a:t></a:t>
            </a:r>
            <a:r>
              <a:rPr lang="de-DE" dirty="0" smtClean="0"/>
              <a:t> </a:t>
            </a:r>
            <a:fld id="{4ADB2EFF-AB18-45E1-8015-18E63318DF44}" type="slidenum">
              <a:rPr lang="de-DE" smtClean="0"/>
              <a:pPr>
                <a:defRPr/>
              </a:pPr>
              <a:t>44</a:t>
            </a:fld>
            <a:endParaRPr lang="de-DE" dirty="0"/>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90" name="Rectangle 14"/>
          <p:cNvSpPr>
            <a:spLocks noChangeArrowheads="1"/>
          </p:cNvSpPr>
          <p:nvPr/>
        </p:nvSpPr>
        <p:spPr bwMode="auto">
          <a:xfrm>
            <a:off x="161260" y="-127590"/>
            <a:ext cx="9144000" cy="1143000"/>
          </a:xfrm>
          <a:prstGeom prst="rect">
            <a:avLst/>
          </a:prstGeom>
          <a:noFill/>
          <a:ln w="9525">
            <a:noFill/>
            <a:miter lim="800000"/>
            <a:headEnd/>
            <a:tailEnd/>
          </a:ln>
          <a:effectLst/>
        </p:spPr>
        <p:txBody>
          <a:bodyPr anchor="ctr"/>
          <a:lstStyle/>
          <a:p>
            <a:pPr eaLnBrk="1" hangingPunct="1">
              <a:lnSpc>
                <a:spcPct val="75000"/>
              </a:lnSpc>
            </a:pPr>
            <a:r>
              <a:rPr lang="en-US" sz="2400" b="1" dirty="0">
                <a:solidFill>
                  <a:schemeClr val="bg1"/>
                </a:solidFill>
                <a:latin typeface="Arial (Headings)"/>
              </a:rPr>
              <a:t>Where </a:t>
            </a:r>
            <a:r>
              <a:rPr lang="en-US" sz="2400" b="1" dirty="0" smtClean="0">
                <a:solidFill>
                  <a:schemeClr val="bg1"/>
                </a:solidFill>
                <a:latin typeface="Arial (Headings)"/>
              </a:rPr>
              <a:t>Do You Intervene</a:t>
            </a:r>
            <a:r>
              <a:rPr lang="en-US" sz="2400" b="1" dirty="0">
                <a:solidFill>
                  <a:schemeClr val="bg1"/>
                </a:solidFill>
                <a:latin typeface="Arial (Headings)"/>
              </a:rPr>
              <a:t>?</a:t>
            </a:r>
          </a:p>
        </p:txBody>
      </p:sp>
      <p:graphicFrame>
        <p:nvGraphicFramePr>
          <p:cNvPr id="17" name="Diagram 16"/>
          <p:cNvGraphicFramePr/>
          <p:nvPr/>
        </p:nvGraphicFramePr>
        <p:xfrm>
          <a:off x="978195" y="985340"/>
          <a:ext cx="6508677" cy="5151474"/>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sp>
        <p:nvSpPr>
          <p:cNvPr id="6" name="Footer Placeholder 3"/>
          <p:cNvSpPr>
            <a:spLocks noGrp="1"/>
          </p:cNvSpPr>
          <p:nvPr>
            <p:ph type="ftr" sz="quarter" idx="10"/>
          </p:nvPr>
        </p:nvSpPr>
        <p:spPr>
          <a:xfrm>
            <a:off x="219075" y="6408738"/>
            <a:ext cx="1343025" cy="247650"/>
          </a:xfrm>
        </p:spPr>
        <p:txBody>
          <a:bodyPr/>
          <a:lstStyle/>
          <a:p>
            <a:pPr>
              <a:defRPr/>
            </a:pPr>
            <a:r>
              <a:rPr lang="de-DE" dirty="0" smtClean="0"/>
              <a:t>Page </a:t>
            </a:r>
            <a:r>
              <a:rPr lang="de-DE" dirty="0" smtClean="0">
                <a:sym typeface="Wingdings" charset="2"/>
              </a:rPr>
              <a:t></a:t>
            </a:r>
            <a:r>
              <a:rPr lang="de-DE" dirty="0" smtClean="0"/>
              <a:t> </a:t>
            </a:r>
            <a:fld id="{4ADB2EFF-AB18-45E1-8015-18E63318DF44}" type="slidenum">
              <a:rPr lang="de-DE" smtClean="0"/>
              <a:pPr>
                <a:defRPr/>
              </a:pPr>
              <a:t>45</a:t>
            </a:fld>
            <a:endParaRPr lang="de-DE" dirty="0"/>
          </a:p>
        </p:txBody>
      </p:sp>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42888" y="38100"/>
            <a:ext cx="7529512" cy="762000"/>
          </a:xfrm>
        </p:spPr>
        <p:txBody>
          <a:bodyPr/>
          <a:lstStyle/>
          <a:p>
            <a:r>
              <a:rPr lang="en-US" dirty="0" smtClean="0"/>
              <a:t>Polling Question #4</a:t>
            </a:r>
            <a:endParaRPr lang="en-US" dirty="0"/>
          </a:p>
        </p:txBody>
      </p:sp>
      <p:sp>
        <p:nvSpPr>
          <p:cNvPr id="4" name="Footer Placeholder 3"/>
          <p:cNvSpPr>
            <a:spLocks noGrp="1"/>
          </p:cNvSpPr>
          <p:nvPr>
            <p:ph type="ftr" sz="quarter" idx="10"/>
          </p:nvPr>
        </p:nvSpPr>
        <p:spPr>
          <a:xfrm>
            <a:off x="219075" y="6408738"/>
            <a:ext cx="1343025" cy="247650"/>
          </a:xfrm>
        </p:spPr>
        <p:txBody>
          <a:bodyPr/>
          <a:lstStyle/>
          <a:p>
            <a:pPr>
              <a:defRPr/>
            </a:pPr>
            <a:r>
              <a:rPr lang="de-DE" sz="1000" dirty="0" smtClean="0"/>
              <a:t>Page </a:t>
            </a:r>
            <a:r>
              <a:rPr lang="de-DE" sz="1000" dirty="0" smtClean="0">
                <a:sym typeface="Wingdings" charset="2"/>
              </a:rPr>
              <a:t></a:t>
            </a:r>
            <a:r>
              <a:rPr lang="de-DE" sz="1000" dirty="0" smtClean="0"/>
              <a:t> </a:t>
            </a:r>
            <a:fld id="{4ADB2EFF-AB18-45E1-8015-18E63318DF44}" type="slidenum">
              <a:rPr lang="de-DE" sz="1000" smtClean="0"/>
              <a:pPr>
                <a:defRPr/>
              </a:pPr>
              <a:t>46</a:t>
            </a:fld>
            <a:endParaRPr lang="de-DE" sz="1000" dirty="0"/>
          </a:p>
        </p:txBody>
      </p:sp>
      <p:sp>
        <p:nvSpPr>
          <p:cNvPr id="7" name="TextBox 6"/>
          <p:cNvSpPr txBox="1">
            <a:spLocks noChangeArrowheads="1"/>
          </p:cNvSpPr>
          <p:nvPr/>
        </p:nvSpPr>
        <p:spPr bwMode="auto">
          <a:xfrm>
            <a:off x="263525" y="1066800"/>
            <a:ext cx="7391400" cy="3416320"/>
          </a:xfrm>
          <a:prstGeom prst="rect">
            <a:avLst/>
          </a:prstGeom>
          <a:noFill/>
          <a:ln w="9525">
            <a:noFill/>
            <a:miter lim="800000"/>
            <a:headEnd/>
            <a:tailEnd/>
          </a:ln>
        </p:spPr>
        <p:txBody>
          <a:bodyPr>
            <a:spAutoFit/>
          </a:bodyPr>
          <a:lstStyle/>
          <a:p>
            <a:r>
              <a:rPr lang="en-US" sz="2400" b="1" dirty="0" smtClean="0">
                <a:latin typeface="Calibri" pitchFamily="34" charset="0"/>
              </a:rPr>
              <a:t>At what level of intervention is your school/district/State most focused?</a:t>
            </a:r>
            <a:endParaRPr lang="en-US" sz="2400" b="1" dirty="0">
              <a:latin typeface="Calibri" pitchFamily="34" charset="0"/>
            </a:endParaRPr>
          </a:p>
          <a:p>
            <a:endParaRPr lang="en-US" sz="2400" b="1" dirty="0">
              <a:latin typeface="Calibri" pitchFamily="34" charset="0"/>
            </a:endParaRPr>
          </a:p>
          <a:p>
            <a:pPr lvl="1">
              <a:buFont typeface="Wingdings" pitchFamily="2" charset="2"/>
              <a:buChar char="q"/>
            </a:pPr>
            <a:r>
              <a:rPr lang="en-US" sz="2400" dirty="0">
                <a:latin typeface="Calibri" pitchFamily="34" charset="0"/>
              </a:rPr>
              <a:t>  </a:t>
            </a:r>
            <a:r>
              <a:rPr lang="en-US" sz="2400" dirty="0" smtClean="0">
                <a:latin typeface="Calibri" pitchFamily="34" charset="0"/>
              </a:rPr>
              <a:t>Universal: building a school-wide foundation</a:t>
            </a:r>
            <a:endParaRPr lang="en-US" sz="2400" dirty="0">
              <a:latin typeface="Calibri" pitchFamily="34" charset="0"/>
            </a:endParaRPr>
          </a:p>
          <a:p>
            <a:pPr lvl="1">
              <a:buFont typeface="Wingdings" pitchFamily="2" charset="2"/>
              <a:buChar char="q"/>
            </a:pPr>
            <a:r>
              <a:rPr lang="en-US" sz="2400" dirty="0">
                <a:latin typeface="Calibri" pitchFamily="34" charset="0"/>
              </a:rPr>
              <a:t>  </a:t>
            </a:r>
            <a:r>
              <a:rPr lang="en-US" sz="2400" dirty="0" smtClean="0">
                <a:latin typeface="Calibri" pitchFamily="34" charset="0"/>
              </a:rPr>
              <a:t>Targeted: intervene early &amp; provide focused youth</a:t>
            </a:r>
          </a:p>
          <a:p>
            <a:pPr lvl="1"/>
            <a:r>
              <a:rPr lang="en-US" sz="2400" dirty="0" smtClean="0">
                <a:latin typeface="Calibri" pitchFamily="34" charset="0"/>
              </a:rPr>
              <a:t>      development activities </a:t>
            </a:r>
            <a:endParaRPr lang="en-US" sz="2400" dirty="0">
              <a:latin typeface="Calibri" pitchFamily="34" charset="0"/>
            </a:endParaRPr>
          </a:p>
          <a:p>
            <a:pPr lvl="1">
              <a:buFont typeface="Wingdings" pitchFamily="2" charset="2"/>
              <a:buChar char="q"/>
            </a:pPr>
            <a:r>
              <a:rPr lang="en-US" sz="2400" dirty="0">
                <a:latin typeface="Calibri" pitchFamily="34" charset="0"/>
              </a:rPr>
              <a:t>  </a:t>
            </a:r>
            <a:r>
              <a:rPr lang="en-US" sz="2400" dirty="0" smtClean="0">
                <a:latin typeface="Calibri" pitchFamily="34" charset="0"/>
              </a:rPr>
              <a:t>Intensive: provide individualized intensive supports</a:t>
            </a:r>
          </a:p>
          <a:p>
            <a:pPr lvl="1">
              <a:buFont typeface="Wingdings" pitchFamily="2" charset="2"/>
              <a:buChar char="q"/>
            </a:pPr>
            <a:r>
              <a:rPr lang="en-US" sz="2400" dirty="0" smtClean="0">
                <a:latin typeface="Calibri" pitchFamily="34" charset="0"/>
              </a:rPr>
              <a:t>  More than one of the above</a:t>
            </a:r>
            <a:endParaRPr lang="en-US" sz="2400" dirty="0">
              <a:latin typeface="Calibri" pitchFamily="34" charset="0"/>
            </a:endParaRPr>
          </a:p>
          <a:p>
            <a:pPr lvl="1"/>
            <a:endParaRPr lang="en-US" sz="2400" dirty="0">
              <a:latin typeface="Calibri"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WordArt 5"/>
          <p:cNvSpPr>
            <a:spLocks noChangeArrowheads="1" noChangeShapeType="1" noTextEdit="1"/>
          </p:cNvSpPr>
          <p:nvPr/>
        </p:nvSpPr>
        <p:spPr bwMode="auto">
          <a:xfrm>
            <a:off x="1538288" y="1919288"/>
            <a:ext cx="1322387" cy="2166937"/>
          </a:xfrm>
          <a:prstGeom prst="rect">
            <a:avLst/>
          </a:prstGeom>
        </p:spPr>
        <p:txBody>
          <a:bodyPr wrap="none" fromWordArt="1">
            <a:prstTxWarp prst="textPlain">
              <a:avLst>
                <a:gd name="adj" fmla="val 50000"/>
              </a:avLst>
            </a:prstTxWarp>
          </a:bodyPr>
          <a:lstStyle/>
          <a:p>
            <a:pPr algn="ctr"/>
            <a:r>
              <a:rPr lang="en-US" sz="3600" kern="10">
                <a:ln w="19050">
                  <a:solidFill>
                    <a:srgbClr val="D3D3D3"/>
                  </a:solidFill>
                  <a:round/>
                  <a:headEnd/>
                  <a:tailEnd/>
                </a:ln>
                <a:gradFill rotWithShape="1">
                  <a:gsLst>
                    <a:gs pos="0">
                      <a:srgbClr val="FFFFFF"/>
                    </a:gs>
                    <a:gs pos="100000">
                      <a:srgbClr val="A0A0A0"/>
                    </a:gs>
                  </a:gsLst>
                  <a:lin ang="5400000" scaled="1"/>
                </a:gradFill>
                <a:effectLst>
                  <a:outerShdw dist="63500" dir="2212194" algn="ctr" rotWithShape="0">
                    <a:schemeClr val="tx1">
                      <a:alpha val="50000"/>
                    </a:schemeClr>
                  </a:outerShdw>
                </a:effectLst>
                <a:latin typeface="Arial Black"/>
              </a:rPr>
              <a:t>?</a:t>
            </a:r>
          </a:p>
        </p:txBody>
      </p:sp>
      <p:sp>
        <p:nvSpPr>
          <p:cNvPr id="36867" name="WordArt 6"/>
          <p:cNvSpPr>
            <a:spLocks noChangeArrowheads="1" noChangeShapeType="1" noTextEdit="1"/>
          </p:cNvSpPr>
          <p:nvPr/>
        </p:nvSpPr>
        <p:spPr bwMode="auto">
          <a:xfrm>
            <a:off x="777875" y="2855913"/>
            <a:ext cx="1004888" cy="1647825"/>
          </a:xfrm>
          <a:prstGeom prst="rect">
            <a:avLst/>
          </a:prstGeom>
        </p:spPr>
        <p:txBody>
          <a:bodyPr wrap="none" fromWordArt="1">
            <a:prstTxWarp prst="textPlain">
              <a:avLst>
                <a:gd name="adj" fmla="val 50000"/>
              </a:avLst>
            </a:prstTxWarp>
          </a:bodyPr>
          <a:lstStyle/>
          <a:p>
            <a:pPr algn="ctr"/>
            <a:r>
              <a:rPr lang="en-US" sz="3600" kern="10">
                <a:ln w="19050">
                  <a:solidFill>
                    <a:srgbClr val="D3D3D3"/>
                  </a:solidFill>
                  <a:round/>
                  <a:headEnd/>
                  <a:tailEnd/>
                </a:ln>
                <a:gradFill rotWithShape="1">
                  <a:gsLst>
                    <a:gs pos="0">
                      <a:srgbClr val="FFFFFF"/>
                    </a:gs>
                    <a:gs pos="100000">
                      <a:srgbClr val="D3D3D3"/>
                    </a:gs>
                  </a:gsLst>
                  <a:lin ang="5400000" scaled="1"/>
                </a:gradFill>
                <a:effectLst>
                  <a:outerShdw dist="63500" dir="2212194" algn="ctr" rotWithShape="0">
                    <a:schemeClr val="tx1">
                      <a:alpha val="50000"/>
                    </a:schemeClr>
                  </a:outerShdw>
                </a:effectLst>
                <a:latin typeface="Arial Black"/>
              </a:rPr>
              <a:t>?</a:t>
            </a:r>
          </a:p>
        </p:txBody>
      </p:sp>
      <p:sp>
        <p:nvSpPr>
          <p:cNvPr id="36868" name="WordArt 7"/>
          <p:cNvSpPr>
            <a:spLocks noChangeArrowheads="1" noChangeShapeType="1" noTextEdit="1"/>
          </p:cNvSpPr>
          <p:nvPr/>
        </p:nvSpPr>
        <p:spPr bwMode="auto">
          <a:xfrm>
            <a:off x="2200275" y="2817813"/>
            <a:ext cx="1546225" cy="2535237"/>
          </a:xfrm>
          <a:prstGeom prst="rect">
            <a:avLst/>
          </a:prstGeom>
        </p:spPr>
        <p:txBody>
          <a:bodyPr wrap="none" fromWordArt="1">
            <a:prstTxWarp prst="textPlain">
              <a:avLst>
                <a:gd name="adj" fmla="val 50000"/>
              </a:avLst>
            </a:prstTxWarp>
          </a:bodyPr>
          <a:lstStyle/>
          <a:p>
            <a:pPr algn="ctr"/>
            <a:r>
              <a:rPr lang="en-US" sz="3600" kern="10">
                <a:ln w="19050">
                  <a:solidFill>
                    <a:srgbClr val="D3D3D3"/>
                  </a:solidFill>
                  <a:round/>
                  <a:headEnd/>
                  <a:tailEnd/>
                </a:ln>
                <a:gradFill rotWithShape="1">
                  <a:gsLst>
                    <a:gs pos="0">
                      <a:schemeClr val="bg1"/>
                    </a:gs>
                    <a:gs pos="100000">
                      <a:srgbClr val="808080"/>
                    </a:gs>
                  </a:gsLst>
                  <a:lin ang="5400000" scaled="1"/>
                </a:gradFill>
                <a:effectLst>
                  <a:outerShdw dist="63500" dir="2212194" algn="ctr" rotWithShape="0">
                    <a:schemeClr val="tx1">
                      <a:alpha val="50000"/>
                    </a:schemeClr>
                  </a:outerShdw>
                </a:effectLst>
                <a:latin typeface="Arial Black"/>
              </a:rPr>
              <a:t>?</a:t>
            </a:r>
          </a:p>
        </p:txBody>
      </p:sp>
      <p:sp>
        <p:nvSpPr>
          <p:cNvPr id="36869" name="TextBox 6"/>
          <p:cNvSpPr txBox="1">
            <a:spLocks noChangeArrowheads="1"/>
          </p:cNvSpPr>
          <p:nvPr/>
        </p:nvSpPr>
        <p:spPr bwMode="auto">
          <a:xfrm>
            <a:off x="4052888" y="1250950"/>
            <a:ext cx="4805362" cy="1016000"/>
          </a:xfrm>
          <a:prstGeom prst="rect">
            <a:avLst/>
          </a:prstGeom>
          <a:noFill/>
          <a:ln w="9525">
            <a:noFill/>
            <a:miter lim="800000"/>
            <a:headEnd/>
            <a:tailEnd/>
          </a:ln>
        </p:spPr>
        <p:txBody>
          <a:bodyPr>
            <a:spAutoFit/>
          </a:bodyPr>
          <a:lstStyle/>
          <a:p>
            <a:r>
              <a:rPr lang="en-US" dirty="0">
                <a:solidFill>
                  <a:srgbClr val="000000"/>
                </a:solidFill>
                <a:latin typeface="+mj-lt"/>
              </a:rPr>
              <a:t>If you have a question for the presenter, please type it in the Q &amp; A Pane or email </a:t>
            </a:r>
            <a:r>
              <a:rPr lang="en-US" dirty="0">
                <a:solidFill>
                  <a:srgbClr val="000000"/>
                </a:solidFill>
                <a:latin typeface="+mj-lt"/>
                <a:hlinkClick r:id="rId3"/>
              </a:rPr>
              <a:t>sssta@air.org</a:t>
            </a:r>
            <a:r>
              <a:rPr lang="en-US" dirty="0">
                <a:solidFill>
                  <a:srgbClr val="000000"/>
                </a:solidFill>
                <a:latin typeface="+mj-lt"/>
              </a:rPr>
              <a:t>. </a:t>
            </a:r>
          </a:p>
        </p:txBody>
      </p:sp>
      <p:pic>
        <p:nvPicPr>
          <p:cNvPr id="36870" name="Picture 8" descr="QA screen shot.png"/>
          <p:cNvPicPr>
            <a:picLocks noChangeAspect="1"/>
          </p:cNvPicPr>
          <p:nvPr/>
        </p:nvPicPr>
        <p:blipFill>
          <a:blip r:embed="rId4"/>
          <a:srcRect/>
          <a:stretch>
            <a:fillRect/>
          </a:stretch>
        </p:blipFill>
        <p:spPr bwMode="auto">
          <a:xfrm>
            <a:off x="4052888" y="2565400"/>
            <a:ext cx="4805362" cy="3048000"/>
          </a:xfrm>
          <a:prstGeom prst="rect">
            <a:avLst/>
          </a:prstGeom>
          <a:noFill/>
          <a:ln w="9525">
            <a:noFill/>
            <a:miter lim="800000"/>
            <a:headEnd/>
            <a:tailEnd/>
          </a:ln>
        </p:spPr>
      </p:pic>
      <p:sp>
        <p:nvSpPr>
          <p:cNvPr id="36871" name="TextBox 3"/>
          <p:cNvSpPr txBox="1">
            <a:spLocks noChangeArrowheads="1"/>
          </p:cNvSpPr>
          <p:nvPr/>
        </p:nvSpPr>
        <p:spPr bwMode="auto">
          <a:xfrm>
            <a:off x="292100" y="158750"/>
            <a:ext cx="5410200" cy="461963"/>
          </a:xfrm>
          <a:prstGeom prst="rect">
            <a:avLst/>
          </a:prstGeom>
          <a:noFill/>
          <a:ln w="9525">
            <a:noFill/>
            <a:miter lim="800000"/>
            <a:headEnd/>
            <a:tailEnd/>
          </a:ln>
        </p:spPr>
        <p:txBody>
          <a:bodyPr>
            <a:spAutoFit/>
          </a:bodyPr>
          <a:lstStyle/>
          <a:p>
            <a:r>
              <a:rPr lang="en-US" sz="2400" b="1" dirty="0">
                <a:solidFill>
                  <a:schemeClr val="bg1"/>
                </a:solidFill>
              </a:rPr>
              <a:t>Questions?</a:t>
            </a:r>
            <a:endParaRPr lang="en-US" sz="2400" dirty="0">
              <a:solidFill>
                <a:schemeClr val="bg1"/>
              </a:solidFill>
            </a:endParaRPr>
          </a:p>
        </p:txBody>
      </p:sp>
      <p:sp>
        <p:nvSpPr>
          <p:cNvPr id="36872" name="Footer Placeholder 2"/>
          <p:cNvSpPr>
            <a:spLocks noGrp="1"/>
          </p:cNvSpPr>
          <p:nvPr>
            <p:ph type="ftr" sz="quarter" idx="10"/>
          </p:nvPr>
        </p:nvSpPr>
        <p:spPr>
          <a:noFill/>
          <a:ln>
            <a:miter lim="800000"/>
            <a:headEnd/>
            <a:tailEnd/>
          </a:ln>
        </p:spPr>
        <p:txBody>
          <a:bodyPr/>
          <a:lstStyle/>
          <a:p>
            <a:r>
              <a:rPr lang="de-DE" dirty="0" smtClean="0">
                <a:latin typeface="Calibri" pitchFamily="34" charset="0"/>
                <a:cs typeface="Calibri" pitchFamily="34" charset="0"/>
              </a:rPr>
              <a:t>Page </a:t>
            </a:r>
            <a:r>
              <a:rPr lang="de-DE" dirty="0" smtClean="0">
                <a:latin typeface="Calibri" pitchFamily="34" charset="0"/>
                <a:cs typeface="Calibri" pitchFamily="34" charset="0"/>
                <a:sym typeface="Wingdings" charset="2"/>
              </a:rPr>
              <a:t></a:t>
            </a:r>
            <a:r>
              <a:rPr lang="de-DE" dirty="0" smtClean="0">
                <a:latin typeface="Calibri" pitchFamily="34" charset="0"/>
                <a:cs typeface="Calibri" pitchFamily="34" charset="0"/>
              </a:rPr>
              <a:t> </a:t>
            </a:r>
            <a:fld id="{4E8923CD-4EC6-432C-BD37-233A398D7629}" type="slidenum">
              <a:rPr lang="de-DE" smtClean="0">
                <a:latin typeface="Calibri" pitchFamily="34" charset="0"/>
                <a:cs typeface="Calibri" pitchFamily="34" charset="0"/>
              </a:rPr>
              <a:pPr/>
              <a:t>47</a:t>
            </a:fld>
            <a:endParaRPr lang="de-DE" dirty="0" smtClean="0">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22250" y="703766"/>
            <a:ext cx="8459837" cy="960438"/>
          </a:xfrm>
        </p:spPr>
        <p:txBody>
          <a:bodyPr/>
          <a:lstStyle/>
          <a:p>
            <a:r>
              <a:rPr lang="en-US" noProof="1" smtClean="0"/>
              <a:t>Selecting </a:t>
            </a:r>
            <a:r>
              <a:rPr lang="en-US" dirty="0" smtClean="0"/>
              <a:t>Programmatic Interventions That Can Be Implemented Effectively within a School or District</a:t>
            </a:r>
            <a:endParaRPr lang="en-US" dirty="0"/>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body" sz="half" idx="2"/>
          </p:nvPr>
        </p:nvSpPr>
        <p:spPr>
          <a:xfrm>
            <a:off x="4230338" y="1364768"/>
            <a:ext cx="4800600" cy="4114800"/>
          </a:xfrm>
        </p:spPr>
        <p:txBody>
          <a:bodyPr/>
          <a:lstStyle/>
          <a:p>
            <a:r>
              <a:rPr lang="en-US" dirty="0" smtClean="0"/>
              <a:t>Outcomes</a:t>
            </a:r>
            <a:endParaRPr lang="en-US" dirty="0"/>
          </a:p>
          <a:p>
            <a:r>
              <a:rPr lang="en-US" dirty="0"/>
              <a:t>Information on differential </a:t>
            </a:r>
            <a:r>
              <a:rPr lang="en-US" dirty="0" smtClean="0"/>
              <a:t>effects</a:t>
            </a:r>
            <a:endParaRPr lang="en-US" dirty="0"/>
          </a:p>
          <a:p>
            <a:r>
              <a:rPr lang="en-US" dirty="0" smtClean="0"/>
              <a:t>Cost and cost benefits</a:t>
            </a:r>
            <a:endParaRPr lang="en-US" dirty="0"/>
          </a:p>
          <a:p>
            <a:r>
              <a:rPr lang="en-US" dirty="0"/>
              <a:t>Staffing </a:t>
            </a:r>
            <a:r>
              <a:rPr lang="en-US" dirty="0" smtClean="0"/>
              <a:t>and logistical implications</a:t>
            </a:r>
            <a:endParaRPr lang="en-US" dirty="0"/>
          </a:p>
          <a:p>
            <a:r>
              <a:rPr lang="en-US" dirty="0" smtClean="0"/>
              <a:t>Flexibility</a:t>
            </a:r>
            <a:endParaRPr lang="en-US" dirty="0"/>
          </a:p>
          <a:p>
            <a:r>
              <a:rPr lang="en-US" dirty="0" smtClean="0"/>
              <a:t>Compatibility</a:t>
            </a:r>
          </a:p>
          <a:p>
            <a:r>
              <a:rPr lang="en-US" dirty="0" smtClean="0"/>
              <a:t>Training and support needs</a:t>
            </a:r>
            <a:endParaRPr lang="en-US" dirty="0"/>
          </a:p>
          <a:p>
            <a:r>
              <a:rPr lang="en-US" dirty="0"/>
              <a:t>Implications for instructional </a:t>
            </a:r>
            <a:r>
              <a:rPr lang="en-US" dirty="0" smtClean="0"/>
              <a:t>time  </a:t>
            </a:r>
            <a:endParaRPr lang="en-US" dirty="0"/>
          </a:p>
          <a:p>
            <a:r>
              <a:rPr lang="en-US" dirty="0"/>
              <a:t>External support needed &amp; </a:t>
            </a:r>
            <a:r>
              <a:rPr lang="en-US" dirty="0" smtClean="0"/>
              <a:t>available</a:t>
            </a:r>
            <a:endParaRPr lang="en-US" dirty="0"/>
          </a:p>
        </p:txBody>
      </p:sp>
      <p:pic>
        <p:nvPicPr>
          <p:cNvPr id="5123" name="Picture 3" descr="c:\Program Files\Common Files\Microsoft Shared\Clipart\cagcat50\BD06663_.WMF"/>
          <p:cNvPicPr>
            <a:picLocks noChangeAspect="1" noChangeArrowheads="1"/>
          </p:cNvPicPr>
          <p:nvPr/>
        </p:nvPicPr>
        <p:blipFill>
          <a:blip r:embed="rId2" cstate="print"/>
          <a:srcRect/>
          <a:stretch>
            <a:fillRect/>
          </a:stretch>
        </p:blipFill>
        <p:spPr bwMode="auto">
          <a:xfrm>
            <a:off x="304800" y="1999392"/>
            <a:ext cx="3810000" cy="3305175"/>
          </a:xfrm>
          <a:prstGeom prst="rect">
            <a:avLst/>
          </a:prstGeom>
          <a:noFill/>
          <a:ln w="9525">
            <a:noFill/>
            <a:miter lim="800000"/>
            <a:headEnd/>
            <a:tailEnd/>
          </a:ln>
        </p:spPr>
      </p:pic>
      <p:sp>
        <p:nvSpPr>
          <p:cNvPr id="5124" name="Rectangle 4"/>
          <p:cNvSpPr>
            <a:spLocks noChangeArrowheads="1"/>
          </p:cNvSpPr>
          <p:nvPr/>
        </p:nvSpPr>
        <p:spPr bwMode="auto">
          <a:xfrm>
            <a:off x="88242" y="-180840"/>
            <a:ext cx="9144000" cy="1143000"/>
          </a:xfrm>
          <a:prstGeom prst="rect">
            <a:avLst/>
          </a:prstGeom>
          <a:noFill/>
          <a:ln w="9525">
            <a:noFill/>
            <a:miter lim="800000"/>
            <a:headEnd/>
            <a:tailEnd/>
          </a:ln>
          <a:effectLst/>
        </p:spPr>
        <p:txBody>
          <a:bodyPr anchor="ctr"/>
          <a:lstStyle/>
          <a:p>
            <a:r>
              <a:rPr lang="en-US" sz="2400" b="1" dirty="0" smtClean="0">
                <a:solidFill>
                  <a:schemeClr val="bg1"/>
                </a:solidFill>
              </a:rPr>
              <a:t>What Criteria Should Be Used to Evaluate </a:t>
            </a:r>
          </a:p>
          <a:p>
            <a:r>
              <a:rPr lang="en-US" sz="2400" b="1" dirty="0" smtClean="0">
                <a:solidFill>
                  <a:schemeClr val="bg1"/>
                </a:solidFill>
              </a:rPr>
              <a:t>Programmatic Interventions?</a:t>
            </a:r>
            <a:endParaRPr lang="en-US" sz="2400" b="1" i="1" dirty="0">
              <a:solidFill>
                <a:schemeClr val="bg1"/>
              </a:solidFill>
            </a:endParaRPr>
          </a:p>
        </p:txBody>
      </p:sp>
      <p:graphicFrame>
        <p:nvGraphicFramePr>
          <p:cNvPr id="6" name="Diagram 5"/>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7" name="Footer Placeholder 3"/>
          <p:cNvSpPr>
            <a:spLocks noGrp="1"/>
          </p:cNvSpPr>
          <p:nvPr>
            <p:ph type="ftr" sz="quarter" idx="10"/>
          </p:nvPr>
        </p:nvSpPr>
        <p:spPr>
          <a:xfrm>
            <a:off x="219075" y="6408738"/>
            <a:ext cx="1343025" cy="247650"/>
          </a:xfrm>
        </p:spPr>
        <p:txBody>
          <a:bodyPr/>
          <a:lstStyle/>
          <a:p>
            <a:pPr>
              <a:defRPr/>
            </a:pPr>
            <a:r>
              <a:rPr lang="de-DE" sz="1000" dirty="0" smtClean="0"/>
              <a:t>Page </a:t>
            </a:r>
            <a:r>
              <a:rPr lang="de-DE" sz="1000" dirty="0" smtClean="0">
                <a:sym typeface="Wingdings" charset="2"/>
              </a:rPr>
              <a:t></a:t>
            </a:r>
            <a:r>
              <a:rPr lang="de-DE" sz="1000" dirty="0" smtClean="0"/>
              <a:t> </a:t>
            </a:r>
            <a:fld id="{4ADB2EFF-AB18-45E1-8015-18E63318DF44}" type="slidenum">
              <a:rPr lang="de-DE" sz="1000" smtClean="0"/>
              <a:pPr>
                <a:defRPr/>
              </a:pPr>
              <a:t>49</a:t>
            </a:fld>
            <a:endParaRPr lang="de-DE" sz="1000" dirty="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Safe and Supportive Schools Website</a:t>
            </a:r>
          </a:p>
        </p:txBody>
      </p:sp>
      <p:sp>
        <p:nvSpPr>
          <p:cNvPr id="11267" name="TextBox 4"/>
          <p:cNvSpPr txBox="1">
            <a:spLocks noChangeArrowheads="1"/>
          </p:cNvSpPr>
          <p:nvPr/>
        </p:nvSpPr>
        <p:spPr bwMode="auto">
          <a:xfrm>
            <a:off x="1981200" y="909935"/>
            <a:ext cx="4876800" cy="461665"/>
          </a:xfrm>
          <a:prstGeom prst="rect">
            <a:avLst/>
          </a:prstGeom>
          <a:noFill/>
          <a:ln w="9525">
            <a:noFill/>
            <a:miter lim="800000"/>
            <a:headEnd/>
            <a:tailEnd/>
          </a:ln>
        </p:spPr>
        <p:txBody>
          <a:bodyPr wrap="square">
            <a:spAutoFit/>
          </a:bodyPr>
          <a:lstStyle/>
          <a:p>
            <a:pPr algn="ctr"/>
            <a:r>
              <a:rPr lang="en-US" dirty="0">
                <a:latin typeface="Calibri" pitchFamily="34" charset="0"/>
                <a:cs typeface="Calibri" pitchFamily="34" charset="0"/>
              </a:rPr>
              <a:t>http://safesupportiveschools.ed.gov</a:t>
            </a:r>
          </a:p>
        </p:txBody>
      </p:sp>
      <p:sp>
        <p:nvSpPr>
          <p:cNvPr id="11268" name="Footer Placeholder 2"/>
          <p:cNvSpPr>
            <a:spLocks noGrp="1"/>
          </p:cNvSpPr>
          <p:nvPr>
            <p:ph type="ftr" sz="quarter" idx="10"/>
          </p:nvPr>
        </p:nvSpPr>
        <p:spPr>
          <a:noFill/>
          <a:ln>
            <a:miter lim="800000"/>
            <a:headEnd/>
            <a:tailEnd/>
          </a:ln>
        </p:spPr>
        <p:txBody>
          <a:bodyPr/>
          <a:lstStyle/>
          <a:p>
            <a:r>
              <a:rPr lang="de-DE" dirty="0" smtClean="0">
                <a:latin typeface="Calibri" pitchFamily="34" charset="0"/>
                <a:ea typeface="ＭＳ Ｐゴシック" pitchFamily="34" charset="-128"/>
                <a:cs typeface="Calibri" pitchFamily="34" charset="0"/>
              </a:rPr>
              <a:t>Page </a:t>
            </a:r>
            <a:r>
              <a:rPr lang="de-DE" dirty="0" smtClean="0">
                <a:latin typeface="Calibri" pitchFamily="34" charset="0"/>
                <a:ea typeface="ＭＳ Ｐゴシック" pitchFamily="34" charset="-128"/>
                <a:cs typeface="Calibri" pitchFamily="34" charset="0"/>
                <a:sym typeface="Wingdings" pitchFamily="2" charset="2"/>
              </a:rPr>
              <a:t> </a:t>
            </a:r>
            <a:fld id="{D960A21C-069F-4486-A806-ED4A3D27C955}" type="slidenum">
              <a:rPr lang="de-DE" smtClean="0">
                <a:latin typeface="Calibri" pitchFamily="34" charset="0"/>
                <a:ea typeface="ＭＳ Ｐゴシック" pitchFamily="34" charset="-128"/>
                <a:cs typeface="Calibri" pitchFamily="34" charset="0"/>
              </a:rPr>
              <a:pPr/>
              <a:t>5</a:t>
            </a:fld>
            <a:endParaRPr lang="de-DE" dirty="0" smtClean="0">
              <a:latin typeface="Calibri" pitchFamily="34" charset="0"/>
              <a:ea typeface="ＭＳ Ｐゴシック" pitchFamily="34" charset="-128"/>
              <a:cs typeface="Calibri" pitchFamily="34" charset="0"/>
            </a:endParaRPr>
          </a:p>
        </p:txBody>
      </p:sp>
      <p:pic>
        <p:nvPicPr>
          <p:cNvPr id="1026" name="Picture 2"/>
          <p:cNvPicPr>
            <a:picLocks noChangeAspect="1" noChangeArrowheads="1"/>
          </p:cNvPicPr>
          <p:nvPr/>
        </p:nvPicPr>
        <p:blipFill>
          <a:blip r:embed="rId2"/>
          <a:srcRect/>
          <a:stretch>
            <a:fillRect/>
          </a:stretch>
        </p:blipFill>
        <p:spPr bwMode="auto">
          <a:xfrm>
            <a:off x="1383425" y="1329560"/>
            <a:ext cx="6446783" cy="475239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2800" dirty="0" smtClean="0"/>
              <a:t>Bottom Line</a:t>
            </a:r>
            <a:endParaRPr lang="en-US" dirty="0"/>
          </a:p>
        </p:txBody>
      </p:sp>
      <p:sp>
        <p:nvSpPr>
          <p:cNvPr id="63491" name="Rectangle 3"/>
          <p:cNvSpPr>
            <a:spLocks noGrp="1" noChangeArrowheads="1"/>
          </p:cNvSpPr>
          <p:nvPr>
            <p:ph type="body" idx="1"/>
          </p:nvPr>
        </p:nvSpPr>
        <p:spPr>
          <a:xfrm>
            <a:off x="314325" y="1025614"/>
            <a:ext cx="8524875" cy="4391025"/>
          </a:xfrm>
        </p:spPr>
        <p:txBody>
          <a:bodyPr/>
          <a:lstStyle/>
          <a:p>
            <a:pPr>
              <a:lnSpc>
                <a:spcPct val="90000"/>
              </a:lnSpc>
            </a:pPr>
            <a:r>
              <a:rPr lang="en-US" dirty="0" smtClean="0"/>
              <a:t>Not all programmatic interventions are equal due to different:</a:t>
            </a:r>
          </a:p>
          <a:p>
            <a:pPr lvl="1">
              <a:lnSpc>
                <a:spcPct val="90000"/>
              </a:lnSpc>
              <a:buFont typeface="Arial" pitchFamily="34" charset="0"/>
              <a:buChar char="•"/>
            </a:pPr>
            <a:r>
              <a:rPr lang="en-US" sz="1800" dirty="0" smtClean="0"/>
              <a:t>Notions of evidence</a:t>
            </a:r>
          </a:p>
          <a:p>
            <a:pPr lvl="1">
              <a:lnSpc>
                <a:spcPct val="90000"/>
              </a:lnSpc>
              <a:buFont typeface="Arial" pitchFamily="34" charset="0"/>
              <a:buChar char="•"/>
            </a:pPr>
            <a:r>
              <a:rPr lang="en-US" sz="1800" dirty="0" smtClean="0"/>
              <a:t>Depth of evidence</a:t>
            </a:r>
          </a:p>
          <a:p>
            <a:pPr lvl="1">
              <a:lnSpc>
                <a:spcPct val="90000"/>
              </a:lnSpc>
              <a:buFont typeface="Arial" pitchFamily="34" charset="0"/>
              <a:buChar char="•"/>
            </a:pPr>
            <a:r>
              <a:rPr lang="en-US" sz="1800" dirty="0" smtClean="0"/>
              <a:t>Types of outcome data collected</a:t>
            </a:r>
          </a:p>
          <a:p>
            <a:pPr lvl="1">
              <a:lnSpc>
                <a:spcPct val="90000"/>
              </a:lnSpc>
              <a:buFont typeface="Arial" pitchFamily="34" charset="0"/>
              <a:buChar char="•"/>
            </a:pPr>
            <a:r>
              <a:rPr lang="en-US" sz="1800" dirty="0" smtClean="0"/>
              <a:t>Criteria for selection on a particular “list”</a:t>
            </a:r>
          </a:p>
          <a:p>
            <a:pPr>
              <a:lnSpc>
                <a:spcPct val="90000"/>
              </a:lnSpc>
            </a:pPr>
            <a:r>
              <a:rPr lang="en-US" dirty="0" smtClean="0"/>
              <a:t>There is a whole range of programmatic interventions.  (See </a:t>
            </a:r>
            <a:r>
              <a:rPr lang="en-US" dirty="0" smtClean="0">
                <a:hlinkClick r:id="rId2"/>
              </a:rPr>
              <a:t>http://safesupportiveschools.ed.gov/index.php?id=32</a:t>
            </a:r>
            <a:r>
              <a:rPr lang="en-US" dirty="0" smtClean="0"/>
              <a:t>.)</a:t>
            </a:r>
          </a:p>
          <a:p>
            <a:pPr>
              <a:lnSpc>
                <a:spcPct val="90000"/>
              </a:lnSpc>
            </a:pPr>
            <a:r>
              <a:rPr lang="en-US" dirty="0" smtClean="0"/>
              <a:t>Every list of programmatic interventions has its own focus and criteria.</a:t>
            </a:r>
          </a:p>
          <a:p>
            <a:pPr lvl="1">
              <a:lnSpc>
                <a:spcPct val="90000"/>
              </a:lnSpc>
              <a:buFont typeface="Arial" pitchFamily="34" charset="0"/>
              <a:buChar char="•"/>
            </a:pPr>
            <a:r>
              <a:rPr lang="en-US" sz="1800" dirty="0" smtClean="0"/>
              <a:t>Mythological standards for inclusion</a:t>
            </a:r>
          </a:p>
          <a:p>
            <a:pPr lvl="1">
              <a:lnSpc>
                <a:spcPct val="90000"/>
              </a:lnSpc>
              <a:buFont typeface="Arial" pitchFamily="34" charset="0"/>
              <a:buChar char="•"/>
            </a:pPr>
            <a:r>
              <a:rPr lang="en-US" sz="1800" dirty="0" smtClean="0"/>
              <a:t>Depth of evidence </a:t>
            </a:r>
          </a:p>
          <a:p>
            <a:pPr lvl="1">
              <a:lnSpc>
                <a:spcPct val="90000"/>
              </a:lnSpc>
              <a:buFont typeface="Arial" pitchFamily="34" charset="0"/>
              <a:buChar char="•"/>
            </a:pPr>
            <a:r>
              <a:rPr lang="en-US" sz="1800" dirty="0" smtClean="0"/>
              <a:t>Importance of  randomized control trials </a:t>
            </a:r>
          </a:p>
          <a:p>
            <a:pPr lvl="1">
              <a:lnSpc>
                <a:spcPct val="90000"/>
              </a:lnSpc>
              <a:buFont typeface="Arial" pitchFamily="34" charset="0"/>
              <a:buChar char="•"/>
            </a:pPr>
            <a:r>
              <a:rPr lang="en-US" sz="1800" dirty="0" smtClean="0"/>
              <a:t>Number of experimental studies  (WWC vs. Blueprints)</a:t>
            </a:r>
          </a:p>
          <a:p>
            <a:pPr lvl="1">
              <a:lnSpc>
                <a:spcPct val="90000"/>
              </a:lnSpc>
              <a:buFont typeface="Arial" pitchFamily="34" charset="0"/>
              <a:buChar char="•"/>
            </a:pPr>
            <a:r>
              <a:rPr lang="en-US" sz="1800" dirty="0" smtClean="0"/>
              <a:t>Focus </a:t>
            </a:r>
          </a:p>
          <a:p>
            <a:pPr>
              <a:lnSpc>
                <a:spcPct val="90000"/>
              </a:lnSpc>
            </a:pPr>
            <a:endParaRPr lang="en-US" dirty="0" smtClean="0">
              <a:solidFill>
                <a:srgbClr val="FF0000"/>
              </a:solidFill>
            </a:endParaRPr>
          </a:p>
        </p:txBody>
      </p:sp>
      <p:graphicFrame>
        <p:nvGraphicFramePr>
          <p:cNvPr id="6" name="Diagram 5"/>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5" name="Footer Placeholder 3"/>
          <p:cNvSpPr>
            <a:spLocks noGrp="1"/>
          </p:cNvSpPr>
          <p:nvPr>
            <p:ph type="ftr" sz="quarter" idx="10"/>
          </p:nvPr>
        </p:nvSpPr>
        <p:spPr>
          <a:xfrm>
            <a:off x="219075" y="6408738"/>
            <a:ext cx="1343025" cy="247650"/>
          </a:xfrm>
        </p:spPr>
        <p:txBody>
          <a:bodyPr/>
          <a:lstStyle/>
          <a:p>
            <a:pPr>
              <a:defRPr/>
            </a:pPr>
            <a:r>
              <a:rPr lang="de-DE" dirty="0" smtClean="0"/>
              <a:t>Page </a:t>
            </a:r>
            <a:r>
              <a:rPr lang="de-DE" dirty="0" smtClean="0">
                <a:sym typeface="Wingdings" charset="2"/>
              </a:rPr>
              <a:t></a:t>
            </a:r>
            <a:r>
              <a:rPr lang="de-DE" dirty="0" smtClean="0"/>
              <a:t> </a:t>
            </a:r>
            <a:fld id="{4ADB2EFF-AB18-45E1-8015-18E63318DF44}" type="slidenum">
              <a:rPr lang="de-DE" smtClean="0"/>
              <a:pPr>
                <a:defRPr/>
              </a:pPr>
              <a:t>50</a:t>
            </a:fld>
            <a:endParaRPr lang="de-DE" dirty="0"/>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2800" dirty="0" smtClean="0"/>
              <a:t>Bottom Line</a:t>
            </a:r>
            <a:endParaRPr lang="en-US" sz="2800" dirty="0"/>
          </a:p>
        </p:txBody>
      </p:sp>
      <p:sp>
        <p:nvSpPr>
          <p:cNvPr id="63491" name="Rectangle 3"/>
          <p:cNvSpPr>
            <a:spLocks noGrp="1" noChangeArrowheads="1"/>
          </p:cNvSpPr>
          <p:nvPr>
            <p:ph type="body" idx="1"/>
          </p:nvPr>
        </p:nvSpPr>
        <p:spPr>
          <a:xfrm>
            <a:off x="219075" y="1189188"/>
            <a:ext cx="8924925" cy="4391025"/>
          </a:xfrm>
        </p:spPr>
        <p:txBody>
          <a:bodyPr/>
          <a:lstStyle/>
          <a:p>
            <a:pPr>
              <a:lnSpc>
                <a:spcPct val="90000"/>
              </a:lnSpc>
            </a:pPr>
            <a:r>
              <a:rPr lang="en-US" dirty="0" smtClean="0"/>
              <a:t>Look for underlying design principles of each program.</a:t>
            </a:r>
          </a:p>
          <a:p>
            <a:pPr>
              <a:lnSpc>
                <a:spcPct val="90000"/>
              </a:lnSpc>
            </a:pPr>
            <a:r>
              <a:rPr lang="en-US" dirty="0" smtClean="0"/>
              <a:t>Make sure school interventions align with:</a:t>
            </a:r>
          </a:p>
          <a:p>
            <a:pPr lvl="1">
              <a:lnSpc>
                <a:spcPct val="90000"/>
              </a:lnSpc>
            </a:pPr>
            <a:r>
              <a:rPr lang="en-US" sz="2000" dirty="0" smtClean="0"/>
              <a:t>Each other</a:t>
            </a:r>
          </a:p>
          <a:p>
            <a:pPr lvl="2">
              <a:lnSpc>
                <a:spcPct val="90000"/>
              </a:lnSpc>
            </a:pPr>
            <a:r>
              <a:rPr lang="en-US" dirty="0" smtClean="0"/>
              <a:t>Pedagogical assumptions</a:t>
            </a:r>
          </a:p>
          <a:p>
            <a:pPr lvl="2">
              <a:lnSpc>
                <a:spcPct val="90000"/>
              </a:lnSpc>
            </a:pPr>
            <a:r>
              <a:rPr lang="en-US" dirty="0" smtClean="0"/>
              <a:t>Language</a:t>
            </a:r>
          </a:p>
          <a:p>
            <a:pPr lvl="2">
              <a:lnSpc>
                <a:spcPct val="90000"/>
              </a:lnSpc>
            </a:pPr>
            <a:r>
              <a:rPr lang="en-US" dirty="0" smtClean="0"/>
              <a:t>Demands on  teachers and students</a:t>
            </a:r>
          </a:p>
          <a:p>
            <a:pPr lvl="1">
              <a:lnSpc>
                <a:spcPct val="90000"/>
              </a:lnSpc>
            </a:pPr>
            <a:r>
              <a:rPr lang="en-US" sz="2000" dirty="0" smtClean="0"/>
              <a:t>School structure</a:t>
            </a:r>
          </a:p>
          <a:p>
            <a:pPr lvl="2">
              <a:lnSpc>
                <a:spcPct val="90000"/>
              </a:lnSpc>
            </a:pPr>
            <a:r>
              <a:rPr lang="en-US" dirty="0" smtClean="0"/>
              <a:t>Schedule</a:t>
            </a:r>
          </a:p>
          <a:p>
            <a:pPr lvl="2">
              <a:lnSpc>
                <a:spcPct val="90000"/>
              </a:lnSpc>
            </a:pPr>
            <a:r>
              <a:rPr lang="en-US" dirty="0" smtClean="0"/>
              <a:t>Staffing patterns </a:t>
            </a:r>
          </a:p>
          <a:p>
            <a:pPr lvl="1">
              <a:lnSpc>
                <a:spcPct val="90000"/>
              </a:lnSpc>
              <a:buNone/>
            </a:pPr>
            <a:r>
              <a:rPr lang="en-US" sz="1600" dirty="0" smtClean="0"/>
              <a:t>      NOTE: structure can be re-engineered to align with the intervention</a:t>
            </a:r>
          </a:p>
          <a:p>
            <a:pPr lvl="1">
              <a:lnSpc>
                <a:spcPct val="90000"/>
              </a:lnSpc>
            </a:pPr>
            <a:r>
              <a:rPr lang="en-US" sz="2000" b="0" dirty="0" smtClean="0"/>
              <a:t>School culture</a:t>
            </a:r>
          </a:p>
          <a:p>
            <a:pPr lvl="2">
              <a:lnSpc>
                <a:spcPct val="90000"/>
              </a:lnSpc>
            </a:pPr>
            <a:r>
              <a:rPr lang="en-US" dirty="0" smtClean="0"/>
              <a:t>Interventions have to be consistent with the school culture OR become part of the school culture.</a:t>
            </a:r>
          </a:p>
          <a:p>
            <a:pPr lvl="1">
              <a:lnSpc>
                <a:spcPct val="90000"/>
              </a:lnSpc>
              <a:buNone/>
            </a:pPr>
            <a:endParaRPr lang="en-US" sz="2000" b="0" dirty="0" smtClean="0"/>
          </a:p>
          <a:p>
            <a:pPr>
              <a:lnSpc>
                <a:spcPct val="90000"/>
              </a:lnSpc>
            </a:pPr>
            <a:endParaRPr lang="en-US" dirty="0" smtClean="0"/>
          </a:p>
          <a:p>
            <a:pPr lvl="1">
              <a:lnSpc>
                <a:spcPct val="90000"/>
              </a:lnSpc>
            </a:pPr>
            <a:endParaRPr lang="en-US" sz="2000" dirty="0" smtClean="0"/>
          </a:p>
          <a:p>
            <a:pPr lvl="1">
              <a:lnSpc>
                <a:spcPct val="90000"/>
              </a:lnSpc>
            </a:pPr>
            <a:endParaRPr lang="en-US" sz="2000" dirty="0" smtClean="0"/>
          </a:p>
          <a:p>
            <a:pPr lvl="2">
              <a:lnSpc>
                <a:spcPct val="90000"/>
              </a:lnSpc>
            </a:pPr>
            <a:endParaRPr lang="en-US" sz="2000" dirty="0" smtClean="0"/>
          </a:p>
          <a:p>
            <a:pPr lvl="1">
              <a:lnSpc>
                <a:spcPct val="90000"/>
              </a:lnSpc>
            </a:pPr>
            <a:endParaRPr lang="en-US" sz="2000" dirty="0"/>
          </a:p>
        </p:txBody>
      </p:sp>
      <p:pic>
        <p:nvPicPr>
          <p:cNvPr id="5" name="Picture 2" descr="C:\Users\gcolombi\AppData\Local\Microsoft\Windows\Temporary Internet Files\Content.IE5\XXT70GVH\MP900309459[1].jpg"/>
          <p:cNvPicPr>
            <a:picLocks noChangeAspect="1" noChangeArrowheads="1"/>
          </p:cNvPicPr>
          <p:nvPr/>
        </p:nvPicPr>
        <p:blipFill>
          <a:blip r:embed="rId2"/>
          <a:srcRect/>
          <a:stretch>
            <a:fillRect/>
          </a:stretch>
        </p:blipFill>
        <p:spPr bwMode="auto">
          <a:xfrm>
            <a:off x="6055593" y="1905210"/>
            <a:ext cx="2812182" cy="1860141"/>
          </a:xfrm>
          <a:prstGeom prst="rect">
            <a:avLst/>
          </a:prstGeom>
          <a:noFill/>
        </p:spPr>
      </p:pic>
      <p:graphicFrame>
        <p:nvGraphicFramePr>
          <p:cNvPr id="7" name="Diagram 6"/>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6" name="Footer Placeholder 3"/>
          <p:cNvSpPr>
            <a:spLocks noGrp="1"/>
          </p:cNvSpPr>
          <p:nvPr>
            <p:ph type="ftr" sz="quarter" idx="10"/>
          </p:nvPr>
        </p:nvSpPr>
        <p:spPr>
          <a:xfrm>
            <a:off x="219075" y="6408738"/>
            <a:ext cx="1343025" cy="247650"/>
          </a:xfrm>
        </p:spPr>
        <p:txBody>
          <a:bodyPr/>
          <a:lstStyle/>
          <a:p>
            <a:pPr>
              <a:defRPr/>
            </a:pPr>
            <a:r>
              <a:rPr lang="de-DE" dirty="0" smtClean="0"/>
              <a:t>Page </a:t>
            </a:r>
            <a:r>
              <a:rPr lang="de-DE" dirty="0" smtClean="0">
                <a:sym typeface="Wingdings" charset="2"/>
              </a:rPr>
              <a:t></a:t>
            </a:r>
            <a:r>
              <a:rPr lang="de-DE" dirty="0" smtClean="0"/>
              <a:t> </a:t>
            </a:r>
            <a:fld id="{4ADB2EFF-AB18-45E1-8015-18E63318DF44}" type="slidenum">
              <a:rPr lang="de-DE" smtClean="0"/>
              <a:pPr>
                <a:defRPr/>
              </a:pPr>
              <a:t>51</a:t>
            </a:fld>
            <a:endParaRPr lang="de-DE" dirty="0"/>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2800" dirty="0" smtClean="0"/>
              <a:t>Bottom Line</a:t>
            </a:r>
            <a:endParaRPr lang="en-US" sz="2800" dirty="0"/>
          </a:p>
        </p:txBody>
      </p:sp>
      <p:sp>
        <p:nvSpPr>
          <p:cNvPr id="65539" name="Rectangle 3"/>
          <p:cNvSpPr>
            <a:spLocks noGrp="1" noChangeArrowheads="1"/>
          </p:cNvSpPr>
          <p:nvPr>
            <p:ph type="body" idx="1"/>
          </p:nvPr>
        </p:nvSpPr>
        <p:spPr>
          <a:xfrm>
            <a:off x="314326" y="1087316"/>
            <a:ext cx="5266696" cy="1369065"/>
          </a:xfrm>
        </p:spPr>
        <p:txBody>
          <a:bodyPr/>
          <a:lstStyle/>
          <a:p>
            <a:r>
              <a:rPr lang="en-US" dirty="0" smtClean="0"/>
              <a:t>Be data informed in your choices—don’t throw solutions, or parachute programs, at problems.</a:t>
            </a:r>
          </a:p>
          <a:p>
            <a:pPr lvl="1"/>
            <a:endParaRPr lang="en-US" sz="1800" dirty="0" smtClean="0"/>
          </a:p>
        </p:txBody>
      </p:sp>
      <p:pic>
        <p:nvPicPr>
          <p:cNvPr id="178177" name="Picture 1" descr="C:\Users\gcolombi\AppData\Local\Microsoft\Windows\Temporary Internet Files\Content.IE5\ROBF69ST\MC900320608[1].wmf"/>
          <p:cNvPicPr>
            <a:picLocks noChangeAspect="1" noChangeArrowheads="1"/>
          </p:cNvPicPr>
          <p:nvPr/>
        </p:nvPicPr>
        <p:blipFill>
          <a:blip r:embed="rId2"/>
          <a:srcRect/>
          <a:stretch>
            <a:fillRect/>
          </a:stretch>
        </p:blipFill>
        <p:spPr bwMode="auto">
          <a:xfrm>
            <a:off x="6588468" y="1528645"/>
            <a:ext cx="1146249" cy="1467199"/>
          </a:xfrm>
          <a:prstGeom prst="rect">
            <a:avLst/>
          </a:prstGeom>
          <a:noFill/>
        </p:spPr>
      </p:pic>
      <p:sp>
        <p:nvSpPr>
          <p:cNvPr id="6" name="&quot;No&quot; Symbol 5"/>
          <p:cNvSpPr/>
          <p:nvPr/>
        </p:nvSpPr>
        <p:spPr bwMode="auto">
          <a:xfrm>
            <a:off x="5754448" y="1087316"/>
            <a:ext cx="2594362" cy="2207189"/>
          </a:xfrm>
          <a:prstGeom prst="noSmoking">
            <a:avLst>
              <a:gd name="adj" fmla="val 12139"/>
            </a:avLst>
          </a:prstGeom>
          <a:solidFill>
            <a:schemeClr val="accent2">
              <a:lumMod val="75000"/>
              <a:alpha val="51000"/>
            </a:schemeClr>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0"/>
            </a:endParaRPr>
          </a:p>
        </p:txBody>
      </p:sp>
      <p:sp>
        <p:nvSpPr>
          <p:cNvPr id="8" name="Rectangle 3"/>
          <p:cNvSpPr txBox="1">
            <a:spLocks noChangeArrowheads="1"/>
          </p:cNvSpPr>
          <p:nvPr/>
        </p:nvSpPr>
        <p:spPr bwMode="gray">
          <a:xfrm>
            <a:off x="314326" y="2456381"/>
            <a:ext cx="5266696" cy="564939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190500" marR="0" lvl="0" indent="-190500" algn="l" defTabSz="914400" rtl="0" eaLnBrk="0" fontAlgn="base" latinLnBrk="0" hangingPunct="0">
              <a:lnSpc>
                <a:spcPct val="100000"/>
              </a:lnSpc>
              <a:spcBef>
                <a:spcPct val="60000"/>
              </a:spcBef>
              <a:spcAft>
                <a:spcPct val="0"/>
              </a:spcAft>
              <a:buClr>
                <a:schemeClr val="accent1"/>
              </a:buClr>
              <a:buSzTx/>
              <a:buFont typeface="Wingdings" pitchFamily="2"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Do not exhale after you identify the intervention—plan, monitor, evaluate, and refine.</a:t>
            </a:r>
            <a:endParaRPr kumimoji="0" lang="en-US" sz="2000" b="1"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9" name="Diagram 8"/>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10" name="Footer Placeholder 2"/>
          <p:cNvSpPr>
            <a:spLocks noGrp="1"/>
          </p:cNvSpPr>
          <p:nvPr>
            <p:ph type="ftr" sz="quarter" idx="10"/>
          </p:nvPr>
        </p:nvSpPr>
        <p:spPr>
          <a:xfrm>
            <a:off x="219075" y="6408738"/>
            <a:ext cx="1343025" cy="247650"/>
          </a:xfrm>
          <a:noFill/>
          <a:ln>
            <a:miter lim="800000"/>
            <a:headEnd/>
            <a:tailEnd/>
          </a:ln>
        </p:spPr>
        <p:txBody>
          <a:bodyPr/>
          <a:lstStyle/>
          <a:p>
            <a:r>
              <a:rPr lang="de-DE" dirty="0" smtClean="0">
                <a:ea typeface="ＭＳ Ｐゴシック" pitchFamily="34" charset="-128"/>
              </a:rPr>
              <a:t>Page </a:t>
            </a:r>
            <a:r>
              <a:rPr lang="de-DE" dirty="0" smtClean="0">
                <a:ea typeface="ＭＳ Ｐゴシック" pitchFamily="34" charset="-128"/>
                <a:sym typeface="Wingdings" pitchFamily="2" charset="2"/>
              </a:rPr>
              <a:t></a:t>
            </a:r>
            <a:r>
              <a:rPr lang="de-DE" dirty="0" smtClean="0">
                <a:ea typeface="ＭＳ Ｐゴシック" pitchFamily="34" charset="-128"/>
              </a:rPr>
              <a:t> </a:t>
            </a:r>
            <a:fld id="{EF08B10D-7443-4470-ACB9-40F1834AF2CF}" type="slidenum">
              <a:rPr lang="de-DE" smtClean="0">
                <a:ea typeface="ＭＳ Ｐゴシック" pitchFamily="34" charset="-128"/>
              </a:rPr>
              <a:pPr/>
              <a:t>52</a:t>
            </a:fld>
            <a:endParaRPr lang="de-DE" dirty="0" smtClean="0">
              <a:ea typeface="ＭＳ Ｐゴシック" pitchFamily="34" charset="-128"/>
            </a:endParaRPr>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271795" y="105108"/>
            <a:ext cx="5535613" cy="600075"/>
          </a:xfrm>
        </p:spPr>
        <p:txBody>
          <a:bodyPr/>
          <a:lstStyle/>
          <a:p>
            <a:r>
              <a:rPr lang="en-US" dirty="0" smtClean="0"/>
              <a:t>The Glass May be “Half-Filled”: The Bullying Example</a:t>
            </a:r>
            <a:endParaRPr lang="en-US" dirty="0"/>
          </a:p>
        </p:txBody>
      </p:sp>
      <p:sp>
        <p:nvSpPr>
          <p:cNvPr id="5" name="Content Placeholder 4"/>
          <p:cNvSpPr>
            <a:spLocks noGrp="1"/>
          </p:cNvSpPr>
          <p:nvPr>
            <p:ph idx="1"/>
          </p:nvPr>
        </p:nvSpPr>
        <p:spPr>
          <a:xfrm>
            <a:off x="314325" y="1014608"/>
            <a:ext cx="8524875" cy="4391025"/>
          </a:xfrm>
        </p:spPr>
        <p:txBody>
          <a:bodyPr/>
          <a:lstStyle/>
          <a:p>
            <a:r>
              <a:rPr lang="en-US" dirty="0" smtClean="0"/>
              <a:t>Campbell Collaboration meta-analysis of 44 program evaluations</a:t>
            </a:r>
          </a:p>
          <a:p>
            <a:pPr lvl="1"/>
            <a:r>
              <a:rPr lang="en-US" sz="2000" dirty="0" smtClean="0"/>
              <a:t>Overall, programs are effective.</a:t>
            </a:r>
          </a:p>
          <a:p>
            <a:pPr lvl="1"/>
            <a:r>
              <a:rPr lang="en-US" sz="2000" dirty="0" smtClean="0"/>
              <a:t>Bullying decreased by 20-23%.</a:t>
            </a:r>
          </a:p>
          <a:p>
            <a:pPr lvl="1"/>
            <a:r>
              <a:rPr lang="en-US" sz="2000" dirty="0" smtClean="0"/>
              <a:t>Victimization decreased by 17-20%.</a:t>
            </a:r>
          </a:p>
          <a:p>
            <a:pPr lvl="2"/>
            <a:r>
              <a:rPr lang="en-US" sz="2000" dirty="0" smtClean="0"/>
              <a:t>If 20% in School of 1000 with a bullying rate of 30%, this meant a drop from 300 students being bullied to 240 students being bullied.</a:t>
            </a:r>
          </a:p>
          <a:p>
            <a:pPr lvl="1"/>
            <a:r>
              <a:rPr lang="en-US" sz="2000" dirty="0" smtClean="0"/>
              <a:t>Programs worked better:</a:t>
            </a:r>
          </a:p>
          <a:p>
            <a:pPr lvl="2"/>
            <a:r>
              <a:rPr lang="en-US" sz="2000" dirty="0" smtClean="0"/>
              <a:t>In Norway</a:t>
            </a:r>
          </a:p>
          <a:p>
            <a:pPr lvl="2"/>
            <a:r>
              <a:rPr lang="en-US" sz="2000" dirty="0" smtClean="0"/>
              <a:t>With older children </a:t>
            </a:r>
          </a:p>
          <a:p>
            <a:pPr lvl="1">
              <a:buNone/>
            </a:pPr>
            <a:endParaRPr lang="en-US" sz="3200" dirty="0" smtClean="0"/>
          </a:p>
          <a:p>
            <a:pPr lvl="1"/>
            <a:endParaRPr lang="en-US" sz="2000" dirty="0" smtClean="0"/>
          </a:p>
          <a:p>
            <a:pPr lvl="1"/>
            <a:endParaRPr lang="en-US" sz="2000" dirty="0" smtClean="0"/>
          </a:p>
        </p:txBody>
      </p:sp>
      <p:graphicFrame>
        <p:nvGraphicFramePr>
          <p:cNvPr id="7" name="Diagram 6"/>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8" name="Footer Placeholder 2"/>
          <p:cNvSpPr>
            <a:spLocks noGrp="1"/>
          </p:cNvSpPr>
          <p:nvPr>
            <p:ph type="ftr" sz="quarter" idx="10"/>
          </p:nvPr>
        </p:nvSpPr>
        <p:spPr>
          <a:xfrm>
            <a:off x="219075" y="6408738"/>
            <a:ext cx="1343025" cy="247650"/>
          </a:xfrm>
          <a:noFill/>
          <a:ln>
            <a:miter lim="800000"/>
            <a:headEnd/>
            <a:tailEnd/>
          </a:ln>
        </p:spPr>
        <p:txBody>
          <a:bodyPr/>
          <a:lstStyle/>
          <a:p>
            <a:r>
              <a:rPr lang="de-DE" dirty="0" smtClean="0">
                <a:ea typeface="ＭＳ Ｐゴシック" pitchFamily="34" charset="-128"/>
              </a:rPr>
              <a:t>Page </a:t>
            </a:r>
            <a:r>
              <a:rPr lang="de-DE" dirty="0" smtClean="0">
                <a:ea typeface="ＭＳ Ｐゴシック" pitchFamily="34" charset="-128"/>
                <a:sym typeface="Wingdings" pitchFamily="2" charset="2"/>
              </a:rPr>
              <a:t></a:t>
            </a:r>
            <a:r>
              <a:rPr lang="de-DE" dirty="0" smtClean="0">
                <a:ea typeface="ＭＳ Ｐゴシック" pitchFamily="34" charset="-128"/>
              </a:rPr>
              <a:t> </a:t>
            </a:r>
            <a:fld id="{EF08B10D-7443-4470-ACB9-40F1834AF2CF}" type="slidenum">
              <a:rPr lang="de-DE" smtClean="0">
                <a:ea typeface="ＭＳ Ｐゴシック" pitchFamily="34" charset="-128"/>
              </a:rPr>
              <a:pPr/>
              <a:t>53</a:t>
            </a:fld>
            <a:endParaRPr lang="de-DE" dirty="0" smtClean="0">
              <a:ea typeface="ＭＳ Ｐゴシック" pitchFamily="34" charset="-128"/>
            </a:endParaRPr>
          </a:p>
        </p:txBody>
      </p:sp>
      <p:sp>
        <p:nvSpPr>
          <p:cNvPr id="9" name="Footer Placeholder 3"/>
          <p:cNvSpPr txBox="1">
            <a:spLocks/>
          </p:cNvSpPr>
          <p:nvPr/>
        </p:nvSpPr>
        <p:spPr bwMode="gray">
          <a:xfrm>
            <a:off x="220359" y="6175176"/>
            <a:ext cx="1343025" cy="24765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smtClean="0">
                <a:ln>
                  <a:noFill/>
                </a:ln>
                <a:solidFill>
                  <a:schemeClr val="tx1"/>
                </a:solidFill>
                <a:effectLst/>
                <a:uLnTx/>
                <a:uFillTx/>
                <a:latin typeface="Arial" charset="0"/>
                <a:ea typeface="ＭＳ Ｐゴシック" charset="-128"/>
                <a:cs typeface="+mn-cs"/>
              </a:rPr>
              <a:t>Citation </a:t>
            </a:r>
            <a:r>
              <a:rPr kumimoji="0" lang="de-DE" sz="1000" b="0" i="0" u="none" strike="noStrike" kern="1200" cap="none" spc="0" normalizeH="0" baseline="0" noProof="0" dirty="0" smtClean="0">
                <a:ln>
                  <a:noFill/>
                </a:ln>
                <a:solidFill>
                  <a:schemeClr val="tx1"/>
                </a:solidFill>
                <a:effectLst/>
                <a:uLnTx/>
                <a:uFillTx/>
                <a:latin typeface="Arial" charset="0"/>
                <a:ea typeface="ＭＳ Ｐゴシック" charset="-128"/>
                <a:cs typeface="+mn-cs"/>
                <a:sym typeface="Wingdings" charset="2"/>
              </a:rPr>
              <a:t></a:t>
            </a:r>
            <a:r>
              <a:rPr kumimoji="0" lang="de-DE" sz="1000" b="0" i="0" u="none" strike="noStrike" kern="1200" cap="none" spc="0" normalizeH="0" baseline="0" noProof="0" dirty="0" smtClean="0">
                <a:ln>
                  <a:noFill/>
                </a:ln>
                <a:solidFill>
                  <a:schemeClr val="tx1"/>
                </a:solidFill>
                <a:effectLst/>
                <a:uLnTx/>
                <a:uFillTx/>
                <a:latin typeface="Arial" charset="0"/>
                <a:ea typeface="ＭＳ Ｐゴシック" charset="-128"/>
                <a:cs typeface="+mn-cs"/>
              </a:rPr>
              <a:t> 3</a:t>
            </a:r>
            <a:endParaRPr kumimoji="0" lang="de-DE" sz="1000" b="0" i="0" u="none" strike="noStrike" kern="1200" cap="none" spc="0" normalizeH="0" baseline="0" noProof="0" dirty="0">
              <a:ln>
                <a:noFill/>
              </a:ln>
              <a:solidFill>
                <a:schemeClr val="tx1"/>
              </a:solidFill>
              <a:effectLst/>
              <a:uLnTx/>
              <a:uFillTx/>
              <a:latin typeface="Arial" charset="0"/>
              <a:ea typeface="ＭＳ Ｐゴシック" charset="-128"/>
              <a:cs typeface="+mn-cs"/>
            </a:endParaRPr>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251695" y="122586"/>
            <a:ext cx="6267450" cy="600075"/>
          </a:xfrm>
        </p:spPr>
        <p:txBody>
          <a:bodyPr/>
          <a:lstStyle/>
          <a:p>
            <a:r>
              <a:rPr lang="en-US" dirty="0" smtClean="0"/>
              <a:t>The Glass May be “Half-Filled”:The Efficacy/Effectiveness Gap Example</a:t>
            </a:r>
            <a:endParaRPr lang="en-US" dirty="0"/>
          </a:p>
        </p:txBody>
      </p:sp>
      <p:sp>
        <p:nvSpPr>
          <p:cNvPr id="5" name="Content Placeholder 4"/>
          <p:cNvSpPr>
            <a:spLocks noGrp="1"/>
          </p:cNvSpPr>
          <p:nvPr>
            <p:ph idx="1"/>
          </p:nvPr>
        </p:nvSpPr>
        <p:spPr>
          <a:xfrm>
            <a:off x="162447" y="998886"/>
            <a:ext cx="8524875" cy="4391025"/>
          </a:xfrm>
        </p:spPr>
        <p:txBody>
          <a:bodyPr/>
          <a:lstStyle/>
          <a:p>
            <a:pPr lvl="1"/>
            <a:r>
              <a:rPr lang="en-US" sz="2000" b="1" dirty="0" smtClean="0"/>
              <a:t>There is a difference between efficacy results and effective results.</a:t>
            </a:r>
          </a:p>
          <a:p>
            <a:pPr lvl="2"/>
            <a:r>
              <a:rPr lang="en-US" sz="2000" dirty="0" smtClean="0"/>
              <a:t>Interventionists may be less skilled and pressed by competing demands (e.g., graduate students versus teachers).</a:t>
            </a:r>
          </a:p>
          <a:p>
            <a:pPr lvl="2"/>
            <a:r>
              <a:rPr lang="en-US" sz="2000" dirty="0" smtClean="0"/>
              <a:t>Treatment students may be more complex.</a:t>
            </a:r>
          </a:p>
          <a:p>
            <a:pPr lvl="2"/>
            <a:r>
              <a:rPr lang="en-US" sz="2000" dirty="0" smtClean="0"/>
              <a:t>The intensity of effort and expectation may be different.</a:t>
            </a:r>
          </a:p>
          <a:p>
            <a:pPr lvl="2">
              <a:buNone/>
            </a:pPr>
            <a:endParaRPr lang="en-US" sz="2000" dirty="0" smtClean="0"/>
          </a:p>
          <a:p>
            <a:pPr lvl="1">
              <a:spcBef>
                <a:spcPts val="0"/>
              </a:spcBef>
            </a:pPr>
            <a:r>
              <a:rPr lang="en-US" sz="2000" b="1" dirty="0" smtClean="0"/>
              <a:t>Hence, it is important to examine the implementation records for interventions.	</a:t>
            </a:r>
          </a:p>
          <a:p>
            <a:pPr lvl="1">
              <a:buNone/>
            </a:pPr>
            <a:endParaRPr lang="en-US" sz="2000" dirty="0" smtClean="0"/>
          </a:p>
          <a:p>
            <a:pPr lvl="1"/>
            <a:endParaRPr lang="en-US" sz="2000" dirty="0" smtClean="0"/>
          </a:p>
        </p:txBody>
      </p:sp>
      <p:graphicFrame>
        <p:nvGraphicFramePr>
          <p:cNvPr id="7" name="Diagram 6"/>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8" name="Footer Placeholder 2"/>
          <p:cNvSpPr>
            <a:spLocks noGrp="1"/>
          </p:cNvSpPr>
          <p:nvPr>
            <p:ph type="ftr" sz="quarter" idx="10"/>
          </p:nvPr>
        </p:nvSpPr>
        <p:spPr>
          <a:xfrm>
            <a:off x="219075" y="6408738"/>
            <a:ext cx="1343025" cy="247650"/>
          </a:xfrm>
          <a:noFill/>
          <a:ln>
            <a:miter lim="800000"/>
            <a:headEnd/>
            <a:tailEnd/>
          </a:ln>
        </p:spPr>
        <p:txBody>
          <a:bodyPr/>
          <a:lstStyle/>
          <a:p>
            <a:r>
              <a:rPr lang="de-DE" dirty="0" smtClean="0">
                <a:ea typeface="ＭＳ Ｐゴシック" pitchFamily="34" charset="-128"/>
              </a:rPr>
              <a:t>Page </a:t>
            </a:r>
            <a:r>
              <a:rPr lang="de-DE" dirty="0" smtClean="0">
                <a:ea typeface="ＭＳ Ｐゴシック" pitchFamily="34" charset="-128"/>
                <a:sym typeface="Wingdings" pitchFamily="2" charset="2"/>
              </a:rPr>
              <a:t></a:t>
            </a:r>
            <a:r>
              <a:rPr lang="de-DE" dirty="0" smtClean="0">
                <a:ea typeface="ＭＳ Ｐゴシック" pitchFamily="34" charset="-128"/>
              </a:rPr>
              <a:t> </a:t>
            </a:r>
            <a:fld id="{EF08B10D-7443-4470-ACB9-40F1834AF2CF}" type="slidenum">
              <a:rPr lang="de-DE" smtClean="0">
                <a:ea typeface="ＭＳ Ｐゴシック" pitchFamily="34" charset="-128"/>
              </a:rPr>
              <a:pPr/>
              <a:t>54</a:t>
            </a:fld>
            <a:endParaRPr lang="de-DE" dirty="0" smtClean="0">
              <a:ea typeface="ＭＳ Ｐゴシック" pitchFamily="34" charset="-128"/>
            </a:endParaRPr>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49064" y="-154688"/>
            <a:ext cx="6608936" cy="1143000"/>
          </a:xfrm>
        </p:spPr>
        <p:txBody>
          <a:bodyPr/>
          <a:lstStyle/>
          <a:p>
            <a:r>
              <a:rPr lang="en-US" b="1" dirty="0" smtClean="0">
                <a:solidFill>
                  <a:schemeClr val="bg1"/>
                </a:solidFill>
              </a:rPr>
              <a:t>Did the Intervention Address the Right </a:t>
            </a:r>
            <a:br>
              <a:rPr lang="en-US" b="1" dirty="0" smtClean="0">
                <a:solidFill>
                  <a:schemeClr val="bg1"/>
                </a:solidFill>
              </a:rPr>
            </a:br>
            <a:r>
              <a:rPr lang="en-US" b="1" dirty="0" smtClean="0">
                <a:solidFill>
                  <a:schemeClr val="bg1"/>
                </a:solidFill>
              </a:rPr>
              <a:t>Fish?</a:t>
            </a:r>
            <a:endParaRPr lang="en-US" b="1" dirty="0">
              <a:solidFill>
                <a:schemeClr val="bg1"/>
              </a:solidFill>
            </a:endParaRPr>
          </a:p>
        </p:txBody>
      </p:sp>
      <p:sp>
        <p:nvSpPr>
          <p:cNvPr id="37892" name="Rectangle 4"/>
          <p:cNvSpPr>
            <a:spLocks noGrp="1" noChangeArrowheads="1"/>
          </p:cNvSpPr>
          <p:nvPr>
            <p:ph type="body" sz="half" idx="2"/>
          </p:nvPr>
        </p:nvSpPr>
        <p:spPr>
          <a:xfrm>
            <a:off x="4211464" y="2006231"/>
            <a:ext cx="4495808" cy="4114800"/>
          </a:xfrm>
        </p:spPr>
        <p:txBody>
          <a:bodyPr/>
          <a:lstStyle/>
          <a:p>
            <a:r>
              <a:rPr lang="en-US" dirty="0"/>
              <a:t>Did it address </a:t>
            </a:r>
            <a:r>
              <a:rPr lang="en-US" dirty="0" smtClean="0"/>
              <a:t>cultural and linguistic  </a:t>
            </a:r>
            <a:r>
              <a:rPr lang="en-US" dirty="0"/>
              <a:t>differences or provide information that can be employed to address cultural differences?</a:t>
            </a:r>
          </a:p>
          <a:p>
            <a:r>
              <a:rPr lang="en-US" dirty="0"/>
              <a:t>Did it address variation in impact among different individuals who received the treatment?</a:t>
            </a:r>
          </a:p>
          <a:p>
            <a:pPr lvl="1"/>
            <a:endParaRPr lang="en-US" sz="2000" dirty="0"/>
          </a:p>
        </p:txBody>
      </p:sp>
      <p:grpSp>
        <p:nvGrpSpPr>
          <p:cNvPr id="2" name="Group 6"/>
          <p:cNvGrpSpPr>
            <a:grpSpLocks noChangeAspect="1"/>
          </p:cNvGrpSpPr>
          <p:nvPr/>
        </p:nvGrpSpPr>
        <p:grpSpPr bwMode="auto">
          <a:xfrm>
            <a:off x="609600" y="2006231"/>
            <a:ext cx="3162300" cy="2459038"/>
            <a:chOff x="480" y="1392"/>
            <a:chExt cx="3024" cy="2351"/>
          </a:xfrm>
        </p:grpSpPr>
        <p:pic>
          <p:nvPicPr>
            <p:cNvPr id="37895" name="Picture 7" descr="H:\SHARE\CECP\Overheads for Presentations\STbowl2WHT.gif"/>
            <p:cNvPicPr>
              <a:picLocks noChangeAspect="1" noChangeArrowheads="1"/>
            </p:cNvPicPr>
            <p:nvPr/>
          </p:nvPicPr>
          <p:blipFill>
            <a:blip r:embed="rId2" cstate="print"/>
            <a:srcRect/>
            <a:stretch>
              <a:fillRect/>
            </a:stretch>
          </p:blipFill>
          <p:spPr bwMode="auto">
            <a:xfrm>
              <a:off x="480" y="1392"/>
              <a:ext cx="3024" cy="2351"/>
            </a:xfrm>
            <a:prstGeom prst="rect">
              <a:avLst/>
            </a:prstGeom>
            <a:noFill/>
            <a:ln w="76200">
              <a:noFill/>
              <a:miter lim="800000"/>
              <a:headEnd/>
              <a:tailEnd/>
            </a:ln>
          </p:spPr>
        </p:pic>
        <p:sp>
          <p:nvSpPr>
            <p:cNvPr id="37896" name="Oval 8"/>
            <p:cNvSpPr>
              <a:spLocks noChangeAspect="1" noChangeArrowheads="1"/>
            </p:cNvSpPr>
            <p:nvPr/>
          </p:nvSpPr>
          <p:spPr bwMode="auto">
            <a:xfrm>
              <a:off x="672" y="1479"/>
              <a:ext cx="2448" cy="288"/>
            </a:xfrm>
            <a:prstGeom prst="ellipse">
              <a:avLst/>
            </a:prstGeom>
            <a:noFill/>
            <a:ln w="28575">
              <a:solidFill>
                <a:srgbClr val="000066"/>
              </a:solidFill>
              <a:round/>
              <a:headEnd/>
              <a:tailEnd/>
            </a:ln>
            <a:effectLst/>
          </p:spPr>
          <p:txBody>
            <a:bodyPr wrap="none" anchor="ctr"/>
            <a:lstStyle/>
            <a:p>
              <a:endParaRPr lang="en-US"/>
            </a:p>
          </p:txBody>
        </p:sp>
      </p:grpSp>
      <p:graphicFrame>
        <p:nvGraphicFramePr>
          <p:cNvPr id="9" name="Diagram 8"/>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13" name="Footer Placeholder 3"/>
          <p:cNvSpPr>
            <a:spLocks noGrp="1"/>
          </p:cNvSpPr>
          <p:nvPr>
            <p:ph type="ftr" sz="quarter" idx="10"/>
          </p:nvPr>
        </p:nvSpPr>
        <p:spPr>
          <a:xfrm>
            <a:off x="219075" y="6408738"/>
            <a:ext cx="1343025" cy="247650"/>
          </a:xfrm>
        </p:spPr>
        <p:txBody>
          <a:bodyPr/>
          <a:lstStyle/>
          <a:p>
            <a:pPr>
              <a:defRPr/>
            </a:pPr>
            <a:r>
              <a:rPr lang="de-DE" sz="1000" dirty="0" smtClean="0"/>
              <a:t>Page </a:t>
            </a:r>
            <a:r>
              <a:rPr lang="de-DE" sz="1000" dirty="0" smtClean="0">
                <a:sym typeface="Wingdings" charset="2"/>
              </a:rPr>
              <a:t></a:t>
            </a:r>
            <a:r>
              <a:rPr lang="de-DE" sz="1000" dirty="0" smtClean="0"/>
              <a:t> </a:t>
            </a:r>
            <a:fld id="{4ADB2EFF-AB18-45E1-8015-18E63318DF44}" type="slidenum">
              <a:rPr lang="de-DE" sz="1000" smtClean="0"/>
              <a:pPr>
                <a:defRPr/>
              </a:pPr>
              <a:t>55</a:t>
            </a:fld>
            <a:endParaRPr lang="de-DE" sz="1000" dirty="0"/>
          </a:p>
        </p:txBody>
      </p:sp>
      <p:sp>
        <p:nvSpPr>
          <p:cNvPr id="14" name="Footer Placeholder 3"/>
          <p:cNvSpPr txBox="1">
            <a:spLocks/>
          </p:cNvSpPr>
          <p:nvPr/>
        </p:nvSpPr>
        <p:spPr bwMode="gray">
          <a:xfrm>
            <a:off x="232885" y="6175176"/>
            <a:ext cx="1343025" cy="24765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smtClean="0">
                <a:ln>
                  <a:noFill/>
                </a:ln>
                <a:solidFill>
                  <a:schemeClr val="tx1"/>
                </a:solidFill>
                <a:effectLst/>
                <a:uLnTx/>
                <a:uFillTx/>
                <a:latin typeface="Arial" charset="0"/>
                <a:ea typeface="ＭＳ Ｐゴシック" charset="-128"/>
                <a:cs typeface="+mn-cs"/>
              </a:rPr>
              <a:t>Citation </a:t>
            </a:r>
            <a:r>
              <a:rPr kumimoji="0" lang="de-DE" sz="1000" b="0" i="0" u="none" strike="noStrike" kern="1200" cap="none" spc="0" normalizeH="0" baseline="0" noProof="0" dirty="0" smtClean="0">
                <a:ln>
                  <a:noFill/>
                </a:ln>
                <a:solidFill>
                  <a:schemeClr val="tx1"/>
                </a:solidFill>
                <a:effectLst/>
                <a:uLnTx/>
                <a:uFillTx/>
                <a:latin typeface="Arial" charset="0"/>
                <a:ea typeface="ＭＳ Ｐゴシック" charset="-128"/>
                <a:cs typeface="+mn-cs"/>
                <a:sym typeface="Wingdings" charset="2"/>
              </a:rPr>
              <a:t></a:t>
            </a:r>
            <a:r>
              <a:rPr kumimoji="0" lang="de-DE" sz="1000" b="0" i="0" u="none" strike="noStrike" kern="1200" cap="none" spc="0" normalizeH="0" baseline="0" noProof="0" dirty="0" smtClean="0">
                <a:ln>
                  <a:noFill/>
                </a:ln>
                <a:solidFill>
                  <a:schemeClr val="tx1"/>
                </a:solidFill>
                <a:effectLst/>
                <a:uLnTx/>
                <a:uFillTx/>
                <a:latin typeface="Arial" charset="0"/>
                <a:ea typeface="ＭＳ Ｐゴシック" charset="-128"/>
                <a:cs typeface="+mn-cs"/>
              </a:rPr>
              <a:t> 2</a:t>
            </a:r>
            <a:endParaRPr kumimoji="0" lang="de-DE" sz="1000" b="0" i="0" u="none" strike="noStrike" kern="1200" cap="none" spc="0" normalizeH="0" baseline="0" noProof="0" dirty="0">
              <a:ln>
                <a:noFill/>
              </a:ln>
              <a:solidFill>
                <a:schemeClr val="tx1"/>
              </a:solidFill>
              <a:effectLst/>
              <a:uLnTx/>
              <a:uFillTx/>
              <a:latin typeface="Arial" charset="0"/>
              <a:ea typeface="ＭＳ Ｐゴシック" charset="-128"/>
              <a:cs typeface="+mn-cs"/>
            </a:endParaRPr>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8371" name="Picture 3" descr="C:\Users\gcolombi\AppData\Local\Microsoft\Windows\Temporary Internet Files\Content.IE5\2AX12SQC\MP900398869[1].jpg"/>
          <p:cNvPicPr>
            <a:picLocks noChangeAspect="1" noChangeArrowheads="1"/>
          </p:cNvPicPr>
          <p:nvPr/>
        </p:nvPicPr>
        <p:blipFill>
          <a:blip r:embed="rId2"/>
          <a:srcRect/>
          <a:stretch>
            <a:fillRect/>
          </a:stretch>
        </p:blipFill>
        <p:spPr bwMode="auto">
          <a:xfrm>
            <a:off x="176553" y="1364776"/>
            <a:ext cx="5808490" cy="4148920"/>
          </a:xfrm>
          <a:prstGeom prst="rect">
            <a:avLst/>
          </a:prstGeom>
          <a:noFill/>
        </p:spPr>
      </p:pic>
      <p:sp>
        <p:nvSpPr>
          <p:cNvPr id="45058" name="Rectangle 2"/>
          <p:cNvSpPr>
            <a:spLocks noGrp="1" noChangeArrowheads="1"/>
          </p:cNvSpPr>
          <p:nvPr>
            <p:ph type="title"/>
          </p:nvPr>
        </p:nvSpPr>
        <p:spPr>
          <a:xfrm>
            <a:off x="188784" y="-177424"/>
            <a:ext cx="7772400" cy="1143000"/>
          </a:xfrm>
        </p:spPr>
        <p:txBody>
          <a:bodyPr/>
          <a:lstStyle/>
          <a:p>
            <a:r>
              <a:rPr lang="en-US" dirty="0"/>
              <a:t>What is the Target of the Intervention?</a:t>
            </a:r>
          </a:p>
        </p:txBody>
      </p:sp>
      <p:sp>
        <p:nvSpPr>
          <p:cNvPr id="45060" name="Rectangle 4"/>
          <p:cNvSpPr>
            <a:spLocks noGrp="1" noChangeArrowheads="1"/>
          </p:cNvSpPr>
          <p:nvPr>
            <p:ph type="body" sz="half" idx="2"/>
          </p:nvPr>
        </p:nvSpPr>
        <p:spPr/>
        <p:txBody>
          <a:bodyPr/>
          <a:lstStyle/>
          <a:p>
            <a:pPr lvl="1">
              <a:buFont typeface="Arial" pitchFamily="34" charset="0"/>
              <a:buChar char="•"/>
            </a:pPr>
            <a:r>
              <a:rPr lang="en-US" sz="2400" b="1" dirty="0" smtClean="0"/>
              <a:t>Environmental Features or Conditions for Learning</a:t>
            </a:r>
          </a:p>
          <a:p>
            <a:pPr lvl="1">
              <a:buFont typeface="Arial" pitchFamily="34" charset="0"/>
              <a:buChar char="•"/>
            </a:pPr>
            <a:r>
              <a:rPr lang="en-US" sz="2400" b="1" dirty="0" smtClean="0"/>
              <a:t>Risk </a:t>
            </a:r>
            <a:r>
              <a:rPr lang="en-US" sz="2400" b="1" dirty="0"/>
              <a:t>Factors</a:t>
            </a:r>
          </a:p>
          <a:p>
            <a:pPr lvl="1">
              <a:buFont typeface="Arial" pitchFamily="34" charset="0"/>
              <a:buChar char="•"/>
            </a:pPr>
            <a:r>
              <a:rPr lang="en-US" sz="2400" b="1" dirty="0" smtClean="0"/>
              <a:t>Protective Factors </a:t>
            </a:r>
          </a:p>
          <a:p>
            <a:pPr lvl="1">
              <a:buFont typeface="Arial" pitchFamily="34" charset="0"/>
              <a:buChar char="•"/>
            </a:pPr>
            <a:r>
              <a:rPr lang="en-US" sz="2400" b="1" dirty="0" smtClean="0"/>
              <a:t>Assets</a:t>
            </a:r>
          </a:p>
        </p:txBody>
      </p:sp>
      <p:graphicFrame>
        <p:nvGraphicFramePr>
          <p:cNvPr id="6" name="Diagram 5"/>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8" name="Footer Placeholder 2"/>
          <p:cNvSpPr>
            <a:spLocks noGrp="1"/>
          </p:cNvSpPr>
          <p:nvPr>
            <p:ph type="ftr" sz="quarter" idx="10"/>
          </p:nvPr>
        </p:nvSpPr>
        <p:spPr>
          <a:xfrm>
            <a:off x="219075" y="6408738"/>
            <a:ext cx="1343025" cy="247650"/>
          </a:xfrm>
          <a:noFill/>
          <a:ln>
            <a:miter lim="800000"/>
            <a:headEnd/>
            <a:tailEnd/>
          </a:ln>
        </p:spPr>
        <p:txBody>
          <a:bodyPr/>
          <a:lstStyle/>
          <a:p>
            <a:r>
              <a:rPr lang="de-DE" sz="1000" dirty="0" smtClean="0">
                <a:ea typeface="ＭＳ Ｐゴシック" pitchFamily="34" charset="-128"/>
              </a:rPr>
              <a:t>Page </a:t>
            </a:r>
            <a:r>
              <a:rPr lang="de-DE" sz="1000" dirty="0" smtClean="0">
                <a:ea typeface="ＭＳ Ｐゴシック" pitchFamily="34" charset="-128"/>
                <a:sym typeface="Wingdings" pitchFamily="2" charset="2"/>
              </a:rPr>
              <a:t></a:t>
            </a:r>
            <a:r>
              <a:rPr lang="de-DE" sz="1000" dirty="0" smtClean="0">
                <a:ea typeface="ＭＳ Ｐゴシック" pitchFamily="34" charset="-128"/>
              </a:rPr>
              <a:t> </a:t>
            </a:r>
            <a:fld id="{EF08B10D-7443-4470-ACB9-40F1834AF2CF}" type="slidenum">
              <a:rPr lang="de-DE" sz="1000" smtClean="0">
                <a:ea typeface="ＭＳ Ｐゴシック" pitchFamily="34" charset="-128"/>
              </a:rPr>
              <a:pPr/>
              <a:t>56</a:t>
            </a:fld>
            <a:endParaRPr lang="de-DE" sz="1000" dirty="0" smtClean="0">
              <a:ea typeface="ＭＳ Ｐゴシック" pitchFamily="34" charset="-128"/>
            </a:endParaRPr>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77424" y="-150128"/>
            <a:ext cx="7772400" cy="1143000"/>
          </a:xfrm>
        </p:spPr>
        <p:txBody>
          <a:bodyPr/>
          <a:lstStyle/>
          <a:p>
            <a:r>
              <a:rPr lang="en-US" dirty="0" smtClean="0"/>
              <a:t>How Can an Intervention Be Unpacked?</a:t>
            </a:r>
            <a:endParaRPr lang="en-US" dirty="0"/>
          </a:p>
        </p:txBody>
      </p:sp>
      <p:sp>
        <p:nvSpPr>
          <p:cNvPr id="48131" name="Rectangle 3"/>
          <p:cNvSpPr>
            <a:spLocks noGrp="1" noChangeArrowheads="1"/>
          </p:cNvSpPr>
          <p:nvPr>
            <p:ph type="body" sz="half" idx="1"/>
          </p:nvPr>
        </p:nvSpPr>
        <p:spPr/>
        <p:txBody>
          <a:bodyPr/>
          <a:lstStyle/>
          <a:p>
            <a:r>
              <a:rPr lang="en-US" sz="2800" dirty="0"/>
              <a:t>What is it that really makes the difference</a:t>
            </a:r>
            <a:r>
              <a:rPr lang="en-US" sz="2800" dirty="0" smtClean="0"/>
              <a:t>?</a:t>
            </a:r>
          </a:p>
          <a:p>
            <a:r>
              <a:rPr lang="en-US" sz="2800" dirty="0" smtClean="0"/>
              <a:t>What are the mechanisms of change?</a:t>
            </a:r>
            <a:endParaRPr lang="en-US" sz="2800" dirty="0"/>
          </a:p>
        </p:txBody>
      </p:sp>
      <p:pic>
        <p:nvPicPr>
          <p:cNvPr id="59396" name="Picture 4" descr="C:\Users\gcolombi\AppData\Local\Microsoft\Windows\Temporary Internet Files\Content.IE5\2AX12SQC\MC900391290[1].wmf"/>
          <p:cNvPicPr>
            <a:picLocks noChangeAspect="1" noChangeArrowheads="1"/>
          </p:cNvPicPr>
          <p:nvPr/>
        </p:nvPicPr>
        <p:blipFill>
          <a:blip r:embed="rId3"/>
          <a:srcRect/>
          <a:stretch>
            <a:fillRect/>
          </a:stretch>
        </p:blipFill>
        <p:spPr bwMode="auto">
          <a:xfrm>
            <a:off x="4976980" y="2022144"/>
            <a:ext cx="2671979" cy="2577911"/>
          </a:xfrm>
          <a:prstGeom prst="rect">
            <a:avLst/>
          </a:prstGeom>
          <a:noFill/>
        </p:spPr>
      </p:pic>
      <p:graphicFrame>
        <p:nvGraphicFramePr>
          <p:cNvPr id="6" name="Diagram 5"/>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
        <p:nvSpPr>
          <p:cNvPr id="8" name="Footer Placeholder 2"/>
          <p:cNvSpPr>
            <a:spLocks noGrp="1"/>
          </p:cNvSpPr>
          <p:nvPr>
            <p:ph type="ftr" sz="quarter" idx="10"/>
          </p:nvPr>
        </p:nvSpPr>
        <p:spPr>
          <a:xfrm>
            <a:off x="219075" y="6408738"/>
            <a:ext cx="1343025" cy="247650"/>
          </a:xfrm>
          <a:noFill/>
          <a:ln>
            <a:miter lim="800000"/>
            <a:headEnd/>
            <a:tailEnd/>
          </a:ln>
        </p:spPr>
        <p:txBody>
          <a:bodyPr/>
          <a:lstStyle/>
          <a:p>
            <a:r>
              <a:rPr lang="de-DE" sz="1000" dirty="0" smtClean="0">
                <a:ea typeface="ＭＳ Ｐゴシック" pitchFamily="34" charset="-128"/>
              </a:rPr>
              <a:t>Page </a:t>
            </a:r>
            <a:r>
              <a:rPr lang="de-DE" sz="1000" dirty="0" smtClean="0">
                <a:ea typeface="ＭＳ Ｐゴシック" pitchFamily="34" charset="-128"/>
                <a:sym typeface="Wingdings" pitchFamily="2" charset="2"/>
              </a:rPr>
              <a:t></a:t>
            </a:r>
            <a:r>
              <a:rPr lang="de-DE" sz="1000" dirty="0" smtClean="0">
                <a:ea typeface="ＭＳ Ｐゴシック" pitchFamily="34" charset="-128"/>
              </a:rPr>
              <a:t> </a:t>
            </a:r>
            <a:fld id="{EF08B10D-7443-4470-ACB9-40F1834AF2CF}" type="slidenum">
              <a:rPr lang="de-DE" sz="1000" smtClean="0">
                <a:ea typeface="ＭＳ Ｐゴシック" pitchFamily="34" charset="-128"/>
              </a:rPr>
              <a:pPr/>
              <a:t>57</a:t>
            </a:fld>
            <a:endParaRPr lang="de-DE" sz="1000" dirty="0" smtClean="0">
              <a:ea typeface="ＭＳ Ｐゴシック" pitchFamily="34" charset="-128"/>
            </a:endParaRPr>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59733" y="122832"/>
            <a:ext cx="5535613" cy="600075"/>
          </a:xfrm>
        </p:spPr>
        <p:txBody>
          <a:bodyPr/>
          <a:lstStyle/>
          <a:p>
            <a:r>
              <a:rPr lang="en-US" dirty="0"/>
              <a:t>Variation of Impact: Examples</a:t>
            </a:r>
          </a:p>
        </p:txBody>
      </p:sp>
      <p:sp>
        <p:nvSpPr>
          <p:cNvPr id="31748" name="Rectangle 4"/>
          <p:cNvSpPr>
            <a:spLocks noGrp="1" noChangeArrowheads="1"/>
          </p:cNvSpPr>
          <p:nvPr>
            <p:ph type="body" idx="1"/>
          </p:nvPr>
        </p:nvSpPr>
        <p:spPr>
          <a:xfrm>
            <a:off x="314325" y="1119114"/>
            <a:ext cx="5535613" cy="4391025"/>
          </a:xfrm>
        </p:spPr>
        <p:txBody>
          <a:bodyPr/>
          <a:lstStyle/>
          <a:p>
            <a:r>
              <a:rPr lang="en-US" dirty="0" smtClean="0"/>
              <a:t>One Evidence-Based Universal Intervention</a:t>
            </a:r>
            <a:endParaRPr lang="en-US" dirty="0"/>
          </a:p>
          <a:p>
            <a:pPr lvl="1"/>
            <a:r>
              <a:rPr lang="en-US" sz="1800" dirty="0"/>
              <a:t>Look at class as a </a:t>
            </a:r>
            <a:r>
              <a:rPr lang="en-US" sz="1800" dirty="0" smtClean="0"/>
              <a:t>whole—little impact</a:t>
            </a:r>
            <a:endParaRPr lang="en-US" sz="1800" dirty="0"/>
          </a:p>
          <a:p>
            <a:pPr lvl="1"/>
            <a:r>
              <a:rPr lang="en-US" sz="1800" dirty="0"/>
              <a:t>Look at the most aggressive </a:t>
            </a:r>
            <a:r>
              <a:rPr lang="en-US" sz="1800" dirty="0" smtClean="0"/>
              <a:t>kids—impact</a:t>
            </a:r>
            <a:endParaRPr lang="en-US" sz="1800" dirty="0"/>
          </a:p>
          <a:p>
            <a:pPr lvl="1"/>
            <a:r>
              <a:rPr lang="en-US" sz="1800" dirty="0"/>
              <a:t>Look at </a:t>
            </a:r>
            <a:r>
              <a:rPr lang="en-US" sz="1800" dirty="0" smtClean="0"/>
              <a:t>girls—little impact</a:t>
            </a:r>
            <a:endParaRPr lang="en-US" sz="1800" dirty="0"/>
          </a:p>
          <a:p>
            <a:pPr lvl="1"/>
            <a:r>
              <a:rPr lang="en-US" sz="1800" dirty="0"/>
              <a:t>Look at boys—impact</a:t>
            </a:r>
          </a:p>
          <a:p>
            <a:r>
              <a:rPr lang="en-US" dirty="0" smtClean="0"/>
              <a:t>One Evidenced-Based Treatment Intervention</a:t>
            </a:r>
            <a:endParaRPr lang="en-US" dirty="0"/>
          </a:p>
          <a:p>
            <a:pPr lvl="1"/>
            <a:r>
              <a:rPr lang="en-US" sz="1800" dirty="0"/>
              <a:t>Youth with serious antisocial </a:t>
            </a:r>
            <a:r>
              <a:rPr lang="en-US" sz="1800" dirty="0" smtClean="0"/>
              <a:t>behavior—yes</a:t>
            </a:r>
            <a:endParaRPr lang="en-US" sz="1800" dirty="0"/>
          </a:p>
          <a:p>
            <a:pPr lvl="1"/>
            <a:r>
              <a:rPr lang="en-US" sz="1800" dirty="0"/>
              <a:t>In psychiatric </a:t>
            </a:r>
            <a:r>
              <a:rPr lang="en-US" sz="1800" dirty="0" smtClean="0"/>
              <a:t>crisis—no </a:t>
            </a:r>
            <a:endParaRPr lang="en-US" sz="1800" dirty="0"/>
          </a:p>
        </p:txBody>
      </p:sp>
      <p:pic>
        <p:nvPicPr>
          <p:cNvPr id="125954" name="Picture 2" descr="C:\Users\gcolombi\AppData\Local\Microsoft\Windows\Temporary Internet Files\Content.IE5\2AX12SQC\MC900384172[1].wmf"/>
          <p:cNvPicPr>
            <a:picLocks noChangeAspect="1" noChangeArrowheads="1"/>
          </p:cNvPicPr>
          <p:nvPr/>
        </p:nvPicPr>
        <p:blipFill>
          <a:blip r:embed="rId2"/>
          <a:srcRect/>
          <a:stretch>
            <a:fillRect/>
          </a:stretch>
        </p:blipFill>
        <p:spPr bwMode="auto">
          <a:xfrm>
            <a:off x="6218231" y="1858963"/>
            <a:ext cx="2129524" cy="2527300"/>
          </a:xfrm>
          <a:prstGeom prst="rect">
            <a:avLst/>
          </a:prstGeom>
          <a:noFill/>
        </p:spPr>
      </p:pic>
      <p:graphicFrame>
        <p:nvGraphicFramePr>
          <p:cNvPr id="6" name="Diagram 5"/>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7" name="Footer Placeholder 2"/>
          <p:cNvSpPr>
            <a:spLocks noGrp="1"/>
          </p:cNvSpPr>
          <p:nvPr>
            <p:ph type="ftr" sz="quarter" idx="10"/>
          </p:nvPr>
        </p:nvSpPr>
        <p:spPr>
          <a:xfrm>
            <a:off x="219075" y="6408738"/>
            <a:ext cx="1343025" cy="247650"/>
          </a:xfrm>
          <a:noFill/>
          <a:ln>
            <a:miter lim="800000"/>
            <a:headEnd/>
            <a:tailEnd/>
          </a:ln>
        </p:spPr>
        <p:txBody>
          <a:bodyPr/>
          <a:lstStyle/>
          <a:p>
            <a:r>
              <a:rPr lang="de-DE" dirty="0" smtClean="0">
                <a:ea typeface="ＭＳ Ｐゴシック" pitchFamily="34" charset="-128"/>
              </a:rPr>
              <a:t>Page </a:t>
            </a:r>
            <a:r>
              <a:rPr lang="de-DE" dirty="0" smtClean="0">
                <a:ea typeface="ＭＳ Ｐゴシック" pitchFamily="34" charset="-128"/>
                <a:sym typeface="Wingdings" pitchFamily="2" charset="2"/>
              </a:rPr>
              <a:t></a:t>
            </a:r>
            <a:r>
              <a:rPr lang="de-DE" dirty="0" smtClean="0">
                <a:ea typeface="ＭＳ Ｐゴシック" pitchFamily="34" charset="-128"/>
              </a:rPr>
              <a:t> </a:t>
            </a:r>
            <a:fld id="{EF08B10D-7443-4470-ACB9-40F1834AF2CF}" type="slidenum">
              <a:rPr lang="de-DE" smtClean="0">
                <a:ea typeface="ＭＳ Ｐゴシック" pitchFamily="34" charset="-128"/>
              </a:rPr>
              <a:pPr/>
              <a:t>58</a:t>
            </a:fld>
            <a:endParaRPr lang="de-DE" dirty="0" smtClean="0">
              <a:ea typeface="ＭＳ Ｐゴシック" pitchFamily="34" charset="-128"/>
            </a:endParaRPr>
          </a:p>
        </p:txBody>
      </p:sp>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1308" y="37506"/>
            <a:ext cx="7772400" cy="1143000"/>
          </a:xfrm>
        </p:spPr>
        <p:txBody>
          <a:bodyPr/>
          <a:lstStyle/>
          <a:p>
            <a:r>
              <a:rPr lang="en-US" b="1" dirty="0" smtClean="0">
                <a:solidFill>
                  <a:schemeClr val="bg1"/>
                </a:solidFill>
              </a:rPr>
              <a:t>Was there an Efficacy/Effectiveness Gap: </a:t>
            </a:r>
            <a:br>
              <a:rPr lang="en-US" b="1" dirty="0" smtClean="0">
                <a:solidFill>
                  <a:schemeClr val="bg1"/>
                </a:solidFill>
              </a:rPr>
            </a:br>
            <a:r>
              <a:rPr lang="en-US" b="1" dirty="0" smtClean="0">
                <a:solidFill>
                  <a:schemeClr val="bg1"/>
                </a:solidFill>
              </a:rPr>
              <a:t>Did the Study Forget The Water?</a:t>
            </a:r>
            <a:br>
              <a:rPr lang="en-US" b="1" dirty="0" smtClean="0">
                <a:solidFill>
                  <a:schemeClr val="bg1"/>
                </a:solidFill>
              </a:rPr>
            </a:br>
            <a:endParaRPr lang="en-US" b="1" dirty="0">
              <a:solidFill>
                <a:schemeClr val="bg1"/>
              </a:solidFill>
            </a:endParaRPr>
          </a:p>
        </p:txBody>
      </p:sp>
      <p:sp>
        <p:nvSpPr>
          <p:cNvPr id="16392" name="Rectangle 8"/>
          <p:cNvSpPr>
            <a:spLocks noGrp="1" noChangeArrowheads="1"/>
          </p:cNvSpPr>
          <p:nvPr>
            <p:ph type="body" sz="half" idx="2"/>
          </p:nvPr>
        </p:nvSpPr>
        <p:spPr>
          <a:xfrm>
            <a:off x="4648200" y="1435280"/>
            <a:ext cx="3810000" cy="4114800"/>
          </a:xfrm>
        </p:spPr>
        <p:txBody>
          <a:bodyPr/>
          <a:lstStyle/>
          <a:p>
            <a:pPr>
              <a:lnSpc>
                <a:spcPct val="90000"/>
              </a:lnSpc>
              <a:buNone/>
            </a:pPr>
            <a:r>
              <a:rPr lang="en-US" sz="2400" b="1" dirty="0"/>
              <a:t>The significance of </a:t>
            </a:r>
            <a:r>
              <a:rPr lang="en-US" sz="2400" b="1" dirty="0" smtClean="0"/>
              <a:t>the </a:t>
            </a:r>
          </a:p>
          <a:p>
            <a:pPr>
              <a:lnSpc>
                <a:spcPct val="90000"/>
              </a:lnSpc>
              <a:spcBef>
                <a:spcPts val="0"/>
              </a:spcBef>
              <a:buNone/>
            </a:pPr>
            <a:r>
              <a:rPr lang="en-US" sz="2400" b="1" dirty="0" smtClean="0"/>
              <a:t>water</a:t>
            </a:r>
            <a:endParaRPr lang="en-US" sz="2400" b="1" dirty="0"/>
          </a:p>
          <a:p>
            <a:pPr>
              <a:lnSpc>
                <a:spcPct val="90000"/>
              </a:lnSpc>
            </a:pPr>
            <a:r>
              <a:rPr lang="en-US" sz="2400" b="1" dirty="0"/>
              <a:t>2 dangers:</a:t>
            </a:r>
          </a:p>
          <a:p>
            <a:pPr lvl="1">
              <a:lnSpc>
                <a:spcPct val="90000"/>
              </a:lnSpc>
            </a:pPr>
            <a:r>
              <a:rPr lang="en-US" sz="2000" b="1" dirty="0"/>
              <a:t>Context stripping</a:t>
            </a:r>
          </a:p>
          <a:p>
            <a:pPr lvl="1">
              <a:lnSpc>
                <a:spcPct val="90000"/>
              </a:lnSpc>
            </a:pPr>
            <a:r>
              <a:rPr lang="en-US" sz="2000" b="1" dirty="0"/>
              <a:t>Ignoring the role of context</a:t>
            </a:r>
          </a:p>
          <a:p>
            <a:pPr>
              <a:lnSpc>
                <a:spcPct val="90000"/>
              </a:lnSpc>
            </a:pPr>
            <a:r>
              <a:rPr lang="en-US" sz="2400" b="1" dirty="0"/>
              <a:t>Contextual </a:t>
            </a:r>
            <a:r>
              <a:rPr lang="en-US" sz="2400" b="1" dirty="0" smtClean="0"/>
              <a:t>factors:</a:t>
            </a:r>
            <a:endParaRPr lang="en-US" sz="2400" b="1" dirty="0"/>
          </a:p>
          <a:p>
            <a:pPr lvl="1">
              <a:lnSpc>
                <a:spcPct val="90000"/>
              </a:lnSpc>
            </a:pPr>
            <a:r>
              <a:rPr lang="en-US" sz="2000" b="1" dirty="0"/>
              <a:t>Readiness</a:t>
            </a:r>
          </a:p>
          <a:p>
            <a:pPr lvl="1">
              <a:lnSpc>
                <a:spcPct val="90000"/>
              </a:lnSpc>
            </a:pPr>
            <a:r>
              <a:rPr lang="en-US" sz="2000" b="1" dirty="0"/>
              <a:t>Capacity to implement</a:t>
            </a:r>
          </a:p>
          <a:p>
            <a:pPr lvl="2">
              <a:lnSpc>
                <a:spcPct val="90000"/>
              </a:lnSpc>
            </a:pPr>
            <a:r>
              <a:rPr lang="en-US" sz="1800" b="1" dirty="0"/>
              <a:t>explicit</a:t>
            </a:r>
          </a:p>
          <a:p>
            <a:pPr lvl="2">
              <a:lnSpc>
                <a:spcPct val="90000"/>
              </a:lnSpc>
            </a:pPr>
            <a:r>
              <a:rPr lang="en-US" sz="1800" b="1" dirty="0"/>
              <a:t>intrinsic, but</a:t>
            </a:r>
            <a:r>
              <a:rPr lang="en-US" sz="1800" b="1" dirty="0" smtClean="0"/>
              <a:t> important</a:t>
            </a:r>
            <a:endParaRPr lang="en-US" sz="1800" b="1" dirty="0"/>
          </a:p>
          <a:p>
            <a:pPr>
              <a:lnSpc>
                <a:spcPct val="90000"/>
              </a:lnSpc>
            </a:pPr>
            <a:endParaRPr lang="en-US" sz="2400" b="1" dirty="0">
              <a:solidFill>
                <a:schemeClr val="accent2"/>
              </a:solidFill>
            </a:endParaRPr>
          </a:p>
          <a:p>
            <a:pPr lvl="1">
              <a:lnSpc>
                <a:spcPct val="90000"/>
              </a:lnSpc>
            </a:pPr>
            <a:endParaRPr lang="en-US" sz="2000" b="1" dirty="0">
              <a:solidFill>
                <a:schemeClr val="accent2"/>
              </a:solidFill>
            </a:endParaRPr>
          </a:p>
        </p:txBody>
      </p:sp>
      <p:grpSp>
        <p:nvGrpSpPr>
          <p:cNvPr id="2" name="Group 4"/>
          <p:cNvGrpSpPr>
            <a:grpSpLocks noChangeAspect="1"/>
          </p:cNvGrpSpPr>
          <p:nvPr/>
        </p:nvGrpSpPr>
        <p:grpSpPr bwMode="auto">
          <a:xfrm>
            <a:off x="914400" y="2129040"/>
            <a:ext cx="3162300" cy="2459038"/>
            <a:chOff x="480" y="1392"/>
            <a:chExt cx="3024" cy="2351"/>
          </a:xfrm>
        </p:grpSpPr>
        <p:pic>
          <p:nvPicPr>
            <p:cNvPr id="16389" name="Picture 5" descr="H:\SHARE\CECP\Overheads for Presentations\STbowl2WHT.gif"/>
            <p:cNvPicPr>
              <a:picLocks noChangeAspect="1" noChangeArrowheads="1"/>
            </p:cNvPicPr>
            <p:nvPr/>
          </p:nvPicPr>
          <p:blipFill>
            <a:blip r:embed="rId2" cstate="print"/>
            <a:srcRect/>
            <a:stretch>
              <a:fillRect/>
            </a:stretch>
          </p:blipFill>
          <p:spPr bwMode="auto">
            <a:xfrm>
              <a:off x="480" y="1392"/>
              <a:ext cx="3024" cy="2351"/>
            </a:xfrm>
            <a:prstGeom prst="rect">
              <a:avLst/>
            </a:prstGeom>
            <a:noFill/>
            <a:ln w="76200">
              <a:noFill/>
              <a:miter lim="800000"/>
              <a:headEnd/>
              <a:tailEnd/>
            </a:ln>
          </p:spPr>
        </p:pic>
        <p:sp>
          <p:nvSpPr>
            <p:cNvPr id="16390" name="Oval 6"/>
            <p:cNvSpPr>
              <a:spLocks noChangeAspect="1" noChangeArrowheads="1"/>
            </p:cNvSpPr>
            <p:nvPr/>
          </p:nvSpPr>
          <p:spPr bwMode="auto">
            <a:xfrm>
              <a:off x="672" y="1479"/>
              <a:ext cx="2448" cy="288"/>
            </a:xfrm>
            <a:prstGeom prst="ellipse">
              <a:avLst/>
            </a:prstGeom>
            <a:noFill/>
            <a:ln w="28575">
              <a:solidFill>
                <a:srgbClr val="000066"/>
              </a:solidFill>
              <a:round/>
              <a:headEnd/>
              <a:tailEnd/>
            </a:ln>
            <a:effectLst/>
          </p:spPr>
          <p:txBody>
            <a:bodyPr wrap="none" anchor="ctr"/>
            <a:lstStyle/>
            <a:p>
              <a:endParaRPr lang="en-US"/>
            </a:p>
          </p:txBody>
        </p:sp>
      </p:grpSp>
      <p:graphicFrame>
        <p:nvGraphicFramePr>
          <p:cNvPr id="9" name="Diagram 8"/>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11" name="Footer Placeholder 3"/>
          <p:cNvSpPr>
            <a:spLocks noGrp="1"/>
          </p:cNvSpPr>
          <p:nvPr>
            <p:ph type="ftr" sz="quarter" idx="10"/>
          </p:nvPr>
        </p:nvSpPr>
        <p:spPr>
          <a:xfrm>
            <a:off x="219075" y="6408738"/>
            <a:ext cx="1343025" cy="247650"/>
          </a:xfrm>
        </p:spPr>
        <p:txBody>
          <a:bodyPr/>
          <a:lstStyle/>
          <a:p>
            <a:pPr>
              <a:defRPr/>
            </a:pPr>
            <a:r>
              <a:rPr lang="de-DE" sz="1000" dirty="0" smtClean="0"/>
              <a:t>Page </a:t>
            </a:r>
            <a:r>
              <a:rPr lang="de-DE" sz="1000" dirty="0" smtClean="0">
                <a:sym typeface="Wingdings" charset="2"/>
              </a:rPr>
              <a:t></a:t>
            </a:r>
            <a:r>
              <a:rPr lang="de-DE" sz="1000" dirty="0" smtClean="0"/>
              <a:t> </a:t>
            </a:r>
            <a:fld id="{4ADB2EFF-AB18-45E1-8015-18E63318DF44}" type="slidenum">
              <a:rPr lang="de-DE" sz="1000" smtClean="0"/>
              <a:pPr>
                <a:defRPr/>
              </a:pPr>
              <a:t>59</a:t>
            </a:fld>
            <a:endParaRPr lang="de-DE" sz="1000" dirty="0"/>
          </a:p>
        </p:txBody>
      </p:sp>
      <p:sp>
        <p:nvSpPr>
          <p:cNvPr id="12" name="Footer Placeholder 3"/>
          <p:cNvSpPr txBox="1">
            <a:spLocks/>
          </p:cNvSpPr>
          <p:nvPr/>
        </p:nvSpPr>
        <p:spPr bwMode="gray">
          <a:xfrm>
            <a:off x="232885" y="6175176"/>
            <a:ext cx="1343025" cy="24765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smtClean="0">
                <a:ln>
                  <a:noFill/>
                </a:ln>
                <a:solidFill>
                  <a:schemeClr val="tx1"/>
                </a:solidFill>
                <a:effectLst/>
                <a:uLnTx/>
                <a:uFillTx/>
                <a:latin typeface="Arial" charset="0"/>
                <a:ea typeface="ＭＳ Ｐゴシック" charset="-128"/>
                <a:cs typeface="+mn-cs"/>
              </a:rPr>
              <a:t>Citation </a:t>
            </a:r>
            <a:r>
              <a:rPr kumimoji="0" lang="de-DE" sz="1000" b="0" i="0" u="none" strike="noStrike" kern="1200" cap="none" spc="0" normalizeH="0" baseline="0" noProof="0" dirty="0" smtClean="0">
                <a:ln>
                  <a:noFill/>
                </a:ln>
                <a:solidFill>
                  <a:schemeClr val="tx1"/>
                </a:solidFill>
                <a:effectLst/>
                <a:uLnTx/>
                <a:uFillTx/>
                <a:latin typeface="Arial" charset="0"/>
                <a:ea typeface="ＭＳ Ｐゴシック" charset="-128"/>
                <a:cs typeface="+mn-cs"/>
                <a:sym typeface="Wingdings" charset="2"/>
              </a:rPr>
              <a:t></a:t>
            </a:r>
            <a:r>
              <a:rPr kumimoji="0" lang="de-DE" sz="1000" b="0" i="0" u="none" strike="noStrike" kern="1200" cap="none" spc="0" normalizeH="0" baseline="0" noProof="0" dirty="0" smtClean="0">
                <a:ln>
                  <a:noFill/>
                </a:ln>
                <a:solidFill>
                  <a:schemeClr val="tx1"/>
                </a:solidFill>
                <a:effectLst/>
                <a:uLnTx/>
                <a:uFillTx/>
                <a:latin typeface="Arial" charset="0"/>
                <a:ea typeface="ＭＳ Ｐゴシック" charset="-128"/>
                <a:cs typeface="+mn-cs"/>
              </a:rPr>
              <a:t> 1</a:t>
            </a:r>
            <a:endParaRPr kumimoji="0" lang="de-DE" sz="1000" b="0" i="0" u="none" strike="noStrike" kern="1200" cap="none" spc="0" normalizeH="0" baseline="0" noProof="0" dirty="0">
              <a:ln>
                <a:noFill/>
              </a:ln>
              <a:solidFill>
                <a:schemeClr val="tx1"/>
              </a:solidFill>
              <a:effectLst/>
              <a:uLnTx/>
              <a:uFillTx/>
              <a:latin typeface="Arial" charset="0"/>
              <a:ea typeface="ＭＳ Ｐゴシック" charset="-128"/>
              <a:cs typeface="+mn-cs"/>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p:nvPr>
        </p:nvSpPr>
        <p:spPr>
          <a:xfrm>
            <a:off x="263525" y="-80963"/>
            <a:ext cx="7162800" cy="1016001"/>
          </a:xfrm>
        </p:spPr>
        <p:txBody>
          <a:bodyPr/>
          <a:lstStyle/>
          <a:p>
            <a:r>
              <a:rPr lang="en-US" dirty="0" smtClean="0">
                <a:solidFill>
                  <a:schemeClr val="bg1"/>
                </a:solidFill>
              </a:rPr>
              <a:t>Polling Question #1</a:t>
            </a:r>
          </a:p>
        </p:txBody>
      </p:sp>
      <p:sp>
        <p:nvSpPr>
          <p:cNvPr id="13315" name="TextBox 6"/>
          <p:cNvSpPr txBox="1">
            <a:spLocks noChangeArrowheads="1"/>
          </p:cNvSpPr>
          <p:nvPr/>
        </p:nvSpPr>
        <p:spPr bwMode="auto">
          <a:xfrm>
            <a:off x="263525" y="1066800"/>
            <a:ext cx="7391400" cy="3416300"/>
          </a:xfrm>
          <a:prstGeom prst="rect">
            <a:avLst/>
          </a:prstGeom>
          <a:noFill/>
          <a:ln w="9525">
            <a:noFill/>
            <a:miter lim="800000"/>
            <a:headEnd/>
            <a:tailEnd/>
          </a:ln>
        </p:spPr>
        <p:txBody>
          <a:bodyPr>
            <a:spAutoFit/>
          </a:bodyPr>
          <a:lstStyle/>
          <a:p>
            <a:r>
              <a:rPr lang="en-US" sz="2400" b="1" dirty="0">
                <a:latin typeface="Calibri" pitchFamily="34" charset="0"/>
              </a:rPr>
              <a:t>Which of the following best describes your current role?</a:t>
            </a:r>
          </a:p>
          <a:p>
            <a:endParaRPr lang="en-US" sz="2400" b="1" dirty="0">
              <a:latin typeface="Calibri" pitchFamily="34" charset="0"/>
            </a:endParaRPr>
          </a:p>
          <a:p>
            <a:pPr lvl="1">
              <a:buFont typeface="Wingdings" pitchFamily="2" charset="2"/>
              <a:buChar char="q"/>
            </a:pPr>
            <a:r>
              <a:rPr lang="en-US" sz="2400" dirty="0">
                <a:latin typeface="Calibri" pitchFamily="34" charset="0"/>
              </a:rPr>
              <a:t>  State Education Personnel</a:t>
            </a:r>
          </a:p>
          <a:p>
            <a:pPr lvl="1">
              <a:buFont typeface="Wingdings" pitchFamily="2" charset="2"/>
              <a:buChar char="q"/>
            </a:pPr>
            <a:r>
              <a:rPr lang="en-US" sz="2400" dirty="0">
                <a:latin typeface="Calibri" pitchFamily="34" charset="0"/>
              </a:rPr>
              <a:t>  District or School Administrator</a:t>
            </a:r>
          </a:p>
          <a:p>
            <a:pPr lvl="1">
              <a:buFont typeface="Wingdings" pitchFamily="2" charset="2"/>
              <a:buChar char="q"/>
            </a:pPr>
            <a:r>
              <a:rPr lang="en-US" sz="2400" dirty="0">
                <a:latin typeface="Calibri" pitchFamily="34" charset="0"/>
              </a:rPr>
              <a:t>  Teacher or School Support Staff</a:t>
            </a:r>
          </a:p>
          <a:p>
            <a:pPr lvl="1">
              <a:buFont typeface="Wingdings" pitchFamily="2" charset="2"/>
              <a:buChar char="q"/>
            </a:pPr>
            <a:r>
              <a:rPr lang="en-US" sz="2400" dirty="0">
                <a:latin typeface="Calibri" pitchFamily="34" charset="0"/>
              </a:rPr>
              <a:t>  Community or Family Representative</a:t>
            </a:r>
          </a:p>
          <a:p>
            <a:pPr lvl="1">
              <a:buFont typeface="Wingdings" pitchFamily="2" charset="2"/>
              <a:buChar char="q"/>
            </a:pPr>
            <a:r>
              <a:rPr lang="en-US" sz="2400" dirty="0">
                <a:latin typeface="Calibri" pitchFamily="34" charset="0"/>
              </a:rPr>
              <a:t>  Student</a:t>
            </a:r>
          </a:p>
          <a:p>
            <a:pPr lvl="1">
              <a:buFont typeface="Wingdings" pitchFamily="2" charset="2"/>
              <a:buChar char="q"/>
            </a:pPr>
            <a:r>
              <a:rPr lang="en-US" sz="2400" dirty="0">
                <a:latin typeface="Calibri" pitchFamily="34" charset="0"/>
              </a:rPr>
              <a:t>  Researcher</a:t>
            </a:r>
          </a:p>
          <a:p>
            <a:pPr lvl="1">
              <a:buFont typeface="Wingdings" pitchFamily="2" charset="2"/>
              <a:buChar char="q"/>
            </a:pPr>
            <a:r>
              <a:rPr lang="en-US" sz="2400" dirty="0">
                <a:latin typeface="Calibri" pitchFamily="34" charset="0"/>
              </a:rPr>
              <a:t>  Other</a:t>
            </a:r>
          </a:p>
        </p:txBody>
      </p:sp>
      <p:sp>
        <p:nvSpPr>
          <p:cNvPr id="4" name="Footer Placeholder 3"/>
          <p:cNvSpPr>
            <a:spLocks noGrp="1"/>
          </p:cNvSpPr>
          <p:nvPr>
            <p:ph type="ftr" sz="quarter" idx="10"/>
          </p:nvPr>
        </p:nvSpPr>
        <p:spPr/>
        <p:txBody>
          <a:bodyPr/>
          <a:lstStyle/>
          <a:p>
            <a:pPr>
              <a:defRPr/>
            </a:pPr>
            <a:r>
              <a:rPr lang="de-DE" dirty="0" smtClean="0">
                <a:latin typeface="Calibri" pitchFamily="34" charset="0"/>
                <a:cs typeface="Calibri" pitchFamily="34" charset="0"/>
              </a:rPr>
              <a:t>Page </a:t>
            </a:r>
            <a:r>
              <a:rPr lang="de-DE" dirty="0" smtClean="0">
                <a:latin typeface="Calibri" pitchFamily="34" charset="0"/>
                <a:ea typeface="ＭＳ Ｐゴシック" pitchFamily="34" charset="-128"/>
                <a:cs typeface="Calibri" pitchFamily="34" charset="0"/>
                <a:sym typeface="Wingdings" pitchFamily="2" charset="2"/>
              </a:rPr>
              <a:t></a:t>
            </a:r>
            <a:r>
              <a:rPr lang="de-DE" dirty="0" smtClean="0">
                <a:latin typeface="Calibri" pitchFamily="34" charset="0"/>
                <a:cs typeface="Calibri" pitchFamily="34" charset="0"/>
              </a:rPr>
              <a:t> </a:t>
            </a:r>
            <a:fld id="{7F3F823B-8CC9-4BC3-9543-F3AC9B43D03A}" type="slidenum">
              <a:rPr lang="de-DE" smtClean="0">
                <a:latin typeface="Calibri" pitchFamily="34" charset="0"/>
                <a:cs typeface="Calibri" pitchFamily="34" charset="0"/>
              </a:rPr>
              <a:pPr>
                <a:defRPr/>
              </a:pPr>
              <a:t>6</a:t>
            </a:fld>
            <a:endParaRPr lang="de-DE" dirty="0">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62632" y="-181984"/>
            <a:ext cx="8382000" cy="1143000"/>
          </a:xfrm>
        </p:spPr>
        <p:txBody>
          <a:bodyPr/>
          <a:lstStyle/>
          <a:p>
            <a:r>
              <a:rPr lang="en-US" dirty="0" smtClean="0"/>
              <a:t>Why Is the Fidelity of Implementation </a:t>
            </a:r>
            <a:br>
              <a:rPr lang="en-US" dirty="0" smtClean="0"/>
            </a:br>
            <a:r>
              <a:rPr lang="en-US" dirty="0" smtClean="0"/>
              <a:t>Important?</a:t>
            </a:r>
            <a:endParaRPr lang="en-US" dirty="0"/>
          </a:p>
        </p:txBody>
      </p:sp>
      <p:graphicFrame>
        <p:nvGraphicFramePr>
          <p:cNvPr id="5" name="Object 2"/>
          <p:cNvGraphicFramePr>
            <a:graphicFrameLocks noGrp="1" noChangeAspect="1"/>
          </p:cNvGraphicFramePr>
          <p:nvPr>
            <p:ph type="chart" idx="1"/>
          </p:nvPr>
        </p:nvGraphicFramePr>
        <p:xfrm>
          <a:off x="736600" y="1729610"/>
          <a:ext cx="7670800" cy="401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931158" y="1021724"/>
            <a:ext cx="5520520" cy="707886"/>
          </a:xfrm>
          <a:prstGeom prst="rect">
            <a:avLst/>
          </a:prstGeom>
        </p:spPr>
        <p:txBody>
          <a:bodyPr wrap="square">
            <a:spAutoFit/>
          </a:bodyPr>
          <a:lstStyle/>
          <a:p>
            <a:pPr algn="ctr"/>
            <a:r>
              <a:rPr lang="en-US" b="1" dirty="0" smtClean="0"/>
              <a:t>Example from Evidenced-Based Substance Abuse Prevention Intervention</a:t>
            </a:r>
            <a:endParaRPr lang="en-US" b="1" dirty="0"/>
          </a:p>
        </p:txBody>
      </p:sp>
      <p:graphicFrame>
        <p:nvGraphicFramePr>
          <p:cNvPr id="8" name="Diagram 7"/>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
        <p:nvSpPr>
          <p:cNvPr id="9" name="Footer Placeholder 3"/>
          <p:cNvSpPr>
            <a:spLocks noGrp="1"/>
          </p:cNvSpPr>
          <p:nvPr>
            <p:ph type="ftr" sz="quarter" idx="10"/>
          </p:nvPr>
        </p:nvSpPr>
        <p:spPr>
          <a:xfrm>
            <a:off x="219075" y="6408738"/>
            <a:ext cx="1343025" cy="247650"/>
          </a:xfrm>
        </p:spPr>
        <p:txBody>
          <a:bodyPr/>
          <a:lstStyle/>
          <a:p>
            <a:pPr>
              <a:defRPr/>
            </a:pPr>
            <a:r>
              <a:rPr lang="de-DE" sz="1000" dirty="0" smtClean="0"/>
              <a:t>Page </a:t>
            </a:r>
            <a:r>
              <a:rPr lang="de-DE" sz="1000" dirty="0" smtClean="0">
                <a:sym typeface="Wingdings" charset="2"/>
              </a:rPr>
              <a:t></a:t>
            </a:r>
            <a:r>
              <a:rPr lang="de-DE" sz="1000" dirty="0" smtClean="0"/>
              <a:t> </a:t>
            </a:r>
            <a:fld id="{4ADB2EFF-AB18-45E1-8015-18E63318DF44}" type="slidenum">
              <a:rPr lang="de-DE" sz="1000" smtClean="0"/>
              <a:pPr>
                <a:defRPr/>
              </a:pPr>
              <a:t>60</a:t>
            </a:fld>
            <a:endParaRPr lang="de-DE" sz="1000" dirty="0"/>
          </a:p>
        </p:txBody>
      </p:sp>
      <p:sp>
        <p:nvSpPr>
          <p:cNvPr id="10" name="Footer Placeholder 3"/>
          <p:cNvSpPr txBox="1">
            <a:spLocks/>
          </p:cNvSpPr>
          <p:nvPr/>
        </p:nvSpPr>
        <p:spPr bwMode="gray">
          <a:xfrm>
            <a:off x="220359" y="6175176"/>
            <a:ext cx="1343025" cy="24765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smtClean="0">
                <a:ln>
                  <a:noFill/>
                </a:ln>
                <a:solidFill>
                  <a:schemeClr val="tx1"/>
                </a:solidFill>
                <a:effectLst/>
                <a:uLnTx/>
                <a:uFillTx/>
                <a:latin typeface="Arial" charset="0"/>
                <a:ea typeface="ＭＳ Ｐゴシック" charset="-128"/>
                <a:cs typeface="+mn-cs"/>
              </a:rPr>
              <a:t>Citation </a:t>
            </a:r>
            <a:r>
              <a:rPr kumimoji="0" lang="de-DE" sz="1000" b="0" i="0" u="none" strike="noStrike" kern="1200" cap="none" spc="0" normalizeH="0" baseline="0" noProof="0" dirty="0" smtClean="0">
                <a:ln>
                  <a:noFill/>
                </a:ln>
                <a:solidFill>
                  <a:schemeClr val="tx1"/>
                </a:solidFill>
                <a:effectLst/>
                <a:uLnTx/>
                <a:uFillTx/>
                <a:latin typeface="Arial" charset="0"/>
                <a:ea typeface="ＭＳ Ｐゴシック" charset="-128"/>
                <a:cs typeface="+mn-cs"/>
                <a:sym typeface="Wingdings" charset="2"/>
              </a:rPr>
              <a:t></a:t>
            </a:r>
            <a:r>
              <a:rPr kumimoji="0" lang="de-DE" sz="1000" b="0" i="0" u="none" strike="noStrike" kern="1200" cap="none" spc="0" normalizeH="0" baseline="0" noProof="0" dirty="0" smtClean="0">
                <a:ln>
                  <a:noFill/>
                </a:ln>
                <a:solidFill>
                  <a:schemeClr val="tx1"/>
                </a:solidFill>
                <a:effectLst/>
                <a:uLnTx/>
                <a:uFillTx/>
                <a:latin typeface="Arial" charset="0"/>
                <a:ea typeface="ＭＳ Ｐゴシック" charset="-128"/>
                <a:cs typeface="+mn-cs"/>
              </a:rPr>
              <a:t> 4</a:t>
            </a:r>
            <a:endParaRPr kumimoji="0" lang="de-DE" sz="1000" b="0" i="0" u="none" strike="noStrike" kern="1200" cap="none" spc="0" normalizeH="0" baseline="0" noProof="0" dirty="0">
              <a:ln>
                <a:noFill/>
              </a:ln>
              <a:solidFill>
                <a:schemeClr val="tx1"/>
              </a:solidFill>
              <a:effectLst/>
              <a:uLnTx/>
              <a:uFillTx/>
              <a:latin typeface="Arial" charset="0"/>
              <a:ea typeface="ＭＳ Ｐゴシック" charset="-128"/>
              <a:cs typeface="+mn-cs"/>
            </a:endParaRPr>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6747" y="147638"/>
            <a:ext cx="5535613" cy="600075"/>
          </a:xfrm>
        </p:spPr>
        <p:txBody>
          <a:bodyPr/>
          <a:lstStyle/>
          <a:p>
            <a:r>
              <a:rPr lang="en-US" dirty="0" smtClean="0"/>
              <a:t>What Costs Should Be Considered?</a:t>
            </a:r>
            <a:endParaRPr lang="en-US" dirty="0"/>
          </a:p>
        </p:txBody>
      </p:sp>
      <p:sp>
        <p:nvSpPr>
          <p:cNvPr id="5" name="Content Placeholder 4"/>
          <p:cNvSpPr>
            <a:spLocks noGrp="1"/>
          </p:cNvSpPr>
          <p:nvPr>
            <p:ph idx="1"/>
          </p:nvPr>
        </p:nvSpPr>
        <p:spPr>
          <a:xfrm>
            <a:off x="314325" y="1077238"/>
            <a:ext cx="5973741" cy="4391025"/>
          </a:xfrm>
        </p:spPr>
        <p:txBody>
          <a:bodyPr/>
          <a:lstStyle/>
          <a:p>
            <a:r>
              <a:rPr lang="en-US" dirty="0" smtClean="0"/>
              <a:t>Cost of implementing a programmatic intervention:</a:t>
            </a:r>
          </a:p>
          <a:p>
            <a:pPr>
              <a:spcBef>
                <a:spcPts val="50"/>
              </a:spcBef>
              <a:buNone/>
            </a:pPr>
            <a:r>
              <a:rPr lang="en-US" b="0" dirty="0" smtClean="0"/>
              <a:t>   </a:t>
            </a:r>
            <a:r>
              <a:rPr lang="en-US" sz="1800" b="0" dirty="0" smtClean="0">
                <a:solidFill>
                  <a:srgbClr val="F26522"/>
                </a:solidFill>
              </a:rPr>
              <a:t>Can we afford it?</a:t>
            </a:r>
            <a:endParaRPr lang="en-US" b="0" dirty="0" smtClean="0">
              <a:solidFill>
                <a:srgbClr val="F26522"/>
              </a:solidFill>
            </a:endParaRPr>
          </a:p>
          <a:p>
            <a:r>
              <a:rPr lang="en-US" dirty="0" smtClean="0"/>
              <a:t>Cost effectiveness of a programmatic intervention:</a:t>
            </a:r>
          </a:p>
          <a:p>
            <a:pPr>
              <a:spcBef>
                <a:spcPts val="50"/>
              </a:spcBef>
              <a:buNone/>
            </a:pPr>
            <a:r>
              <a:rPr lang="en-US" b="0" dirty="0" smtClean="0"/>
              <a:t>   </a:t>
            </a:r>
            <a:r>
              <a:rPr lang="en-US" sz="1800" b="0" dirty="0" smtClean="0">
                <a:solidFill>
                  <a:srgbClr val="F26522"/>
                </a:solidFill>
              </a:rPr>
              <a:t>Can we REALLY afford it?</a:t>
            </a:r>
            <a:endParaRPr lang="en-US" b="0" dirty="0" smtClean="0">
              <a:solidFill>
                <a:srgbClr val="F26522"/>
              </a:solidFill>
            </a:endParaRPr>
          </a:p>
          <a:p>
            <a:r>
              <a:rPr lang="en-US" dirty="0" smtClean="0"/>
              <a:t>Long-term cost benefits of programmatic intervention:</a:t>
            </a:r>
          </a:p>
          <a:p>
            <a:pPr>
              <a:spcBef>
                <a:spcPts val="50"/>
              </a:spcBef>
              <a:buNone/>
            </a:pPr>
            <a:r>
              <a:rPr lang="en-US" b="0" dirty="0" smtClean="0"/>
              <a:t>   </a:t>
            </a:r>
            <a:r>
              <a:rPr lang="en-US" sz="1800" b="0" dirty="0" smtClean="0">
                <a:solidFill>
                  <a:srgbClr val="F26522"/>
                </a:solidFill>
              </a:rPr>
              <a:t>Can we afford to not do it?</a:t>
            </a:r>
            <a:endParaRPr lang="en-US" b="0" dirty="0">
              <a:solidFill>
                <a:srgbClr val="F26522"/>
              </a:solidFill>
            </a:endParaRPr>
          </a:p>
        </p:txBody>
      </p:sp>
      <p:graphicFrame>
        <p:nvGraphicFramePr>
          <p:cNvPr id="6" name="Diagram 5"/>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7" name="Footer Placeholder 3"/>
          <p:cNvSpPr>
            <a:spLocks noGrp="1"/>
          </p:cNvSpPr>
          <p:nvPr>
            <p:ph type="ftr" sz="quarter" idx="10"/>
          </p:nvPr>
        </p:nvSpPr>
        <p:spPr>
          <a:xfrm>
            <a:off x="219075" y="6408738"/>
            <a:ext cx="1343025" cy="247650"/>
          </a:xfrm>
        </p:spPr>
        <p:txBody>
          <a:bodyPr/>
          <a:lstStyle/>
          <a:p>
            <a:pPr>
              <a:defRPr/>
            </a:pPr>
            <a:r>
              <a:rPr lang="de-DE" sz="1000" dirty="0" smtClean="0"/>
              <a:t>Page </a:t>
            </a:r>
            <a:r>
              <a:rPr lang="de-DE" sz="1000" dirty="0" smtClean="0">
                <a:sym typeface="Wingdings" charset="2"/>
              </a:rPr>
              <a:t></a:t>
            </a:r>
            <a:r>
              <a:rPr lang="de-DE" sz="1000" dirty="0" smtClean="0"/>
              <a:t> </a:t>
            </a:r>
            <a:fld id="{4ADB2EFF-AB18-45E1-8015-18E63318DF44}" type="slidenum">
              <a:rPr lang="de-DE" sz="1000" smtClean="0"/>
              <a:pPr>
                <a:defRPr/>
              </a:pPr>
              <a:t>61</a:t>
            </a:fld>
            <a:endParaRPr lang="de-DE" sz="1000" dirty="0"/>
          </a:p>
        </p:txBody>
      </p:sp>
      <p:pic>
        <p:nvPicPr>
          <p:cNvPr id="2050" name="Picture 2" descr="C:\Users\gcolombi\AppData\Local\Microsoft\Windows\Temporary Internet Files\Content.IE5\ROBF69ST\MC900442163[1].png"/>
          <p:cNvPicPr>
            <a:picLocks noChangeAspect="1" noChangeArrowheads="1"/>
          </p:cNvPicPr>
          <p:nvPr/>
        </p:nvPicPr>
        <p:blipFill>
          <a:blip r:embed="rId7"/>
          <a:srcRect/>
          <a:stretch>
            <a:fillRect/>
          </a:stretch>
        </p:blipFill>
        <p:spPr bwMode="auto">
          <a:xfrm>
            <a:off x="5787025" y="2900656"/>
            <a:ext cx="2567607" cy="2567607"/>
          </a:xfrm>
          <a:prstGeom prst="rect">
            <a:avLst/>
          </a:prstGeom>
          <a:noFill/>
        </p:spPr>
      </p:pic>
      <p:pic>
        <p:nvPicPr>
          <p:cNvPr id="8" name="Picture 2" descr="C:\Users\gcolombi\AppData\Local\Microsoft\Windows\Temporary Internet Files\Content.IE5\ROBF69ST\MC900442163[1].png"/>
          <p:cNvPicPr>
            <a:picLocks noChangeAspect="1" noChangeArrowheads="1"/>
          </p:cNvPicPr>
          <p:nvPr/>
        </p:nvPicPr>
        <p:blipFill>
          <a:blip r:embed="rId7"/>
          <a:srcRect/>
          <a:stretch>
            <a:fillRect/>
          </a:stretch>
        </p:blipFill>
        <p:spPr bwMode="auto">
          <a:xfrm>
            <a:off x="7114019" y="1846708"/>
            <a:ext cx="1904722" cy="1904722"/>
          </a:xfrm>
          <a:prstGeom prst="rect">
            <a:avLst/>
          </a:prstGeom>
          <a:noFill/>
        </p:spPr>
      </p:pic>
      <p:pic>
        <p:nvPicPr>
          <p:cNvPr id="9" name="Picture 2" descr="C:\Users\gcolombi\AppData\Local\Microsoft\Windows\Temporary Internet Files\Content.IE5\ROBF69ST\MC900442163[1].png"/>
          <p:cNvPicPr>
            <a:picLocks noChangeAspect="1" noChangeArrowheads="1"/>
          </p:cNvPicPr>
          <p:nvPr/>
        </p:nvPicPr>
        <p:blipFill>
          <a:blip r:embed="rId7"/>
          <a:srcRect/>
          <a:stretch>
            <a:fillRect/>
          </a:stretch>
        </p:blipFill>
        <p:spPr bwMode="auto">
          <a:xfrm>
            <a:off x="5536788" y="1327376"/>
            <a:ext cx="1904722" cy="1904722"/>
          </a:xfrm>
          <a:prstGeom prst="rect">
            <a:avLst/>
          </a:prstGeom>
          <a:noFill/>
        </p:spPr>
      </p:pic>
    </p:spTree>
  </p:cSld>
  <p:clrMapOvr>
    <a:masterClrMapping/>
  </p:clrMapOvr>
  <p:transition spd="med"/>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762000" y="1143000"/>
            <a:ext cx="8001000" cy="5486400"/>
          </a:xfrm>
          <a:prstGeom prst="rect">
            <a:avLst/>
          </a:prstGeom>
          <a:noFill/>
          <a:ln w="9525">
            <a:noFill/>
            <a:miter lim="800000"/>
            <a:headEnd/>
            <a:tailEnd/>
          </a:ln>
          <a:effectLst/>
        </p:spPr>
        <p:txBody>
          <a:bodyPr/>
          <a:lstStyle/>
          <a:p>
            <a:pPr marL="342900" indent="-342900" algn="ctr">
              <a:spcBef>
                <a:spcPct val="20000"/>
              </a:spcBef>
              <a:buClr>
                <a:srgbClr val="7DDD67"/>
              </a:buClr>
              <a:buSzPct val="85000"/>
              <a:buFont typeface="Wingdings" pitchFamily="2" charset="2"/>
              <a:buNone/>
            </a:pPr>
            <a:endParaRPr lang="en-US" sz="2800" dirty="0">
              <a:solidFill>
                <a:srgbClr val="003399"/>
              </a:solidFill>
              <a:latin typeface="Arial" charset="0"/>
            </a:endParaRPr>
          </a:p>
        </p:txBody>
      </p:sp>
      <p:sp>
        <p:nvSpPr>
          <p:cNvPr id="56324" name="Rectangle 4"/>
          <p:cNvSpPr>
            <a:spLocks noChangeArrowheads="1"/>
          </p:cNvSpPr>
          <p:nvPr/>
        </p:nvSpPr>
        <p:spPr bwMode="auto">
          <a:xfrm>
            <a:off x="0" y="152400"/>
            <a:ext cx="9144000" cy="1143000"/>
          </a:xfrm>
          <a:prstGeom prst="rect">
            <a:avLst/>
          </a:prstGeom>
          <a:noFill/>
          <a:ln w="9525">
            <a:noFill/>
            <a:miter lim="800000"/>
            <a:headEnd/>
            <a:tailEnd/>
          </a:ln>
          <a:effectLst/>
        </p:spPr>
        <p:txBody>
          <a:bodyPr anchor="ctr"/>
          <a:lstStyle/>
          <a:p>
            <a:pPr algn="r"/>
            <a:endParaRPr lang="en-US" sz="4400" dirty="0">
              <a:solidFill>
                <a:srgbClr val="003399"/>
              </a:solidFill>
              <a:latin typeface="Arial" charset="0"/>
            </a:endParaRPr>
          </a:p>
        </p:txBody>
      </p:sp>
      <p:sp>
        <p:nvSpPr>
          <p:cNvPr id="56325" name="Rectangle 5"/>
          <p:cNvSpPr>
            <a:spLocks noGrp="1" noChangeArrowheads="1"/>
          </p:cNvSpPr>
          <p:nvPr>
            <p:ph type="title" idx="4294967295"/>
          </p:nvPr>
        </p:nvSpPr>
        <p:spPr>
          <a:xfrm>
            <a:off x="221032" y="110060"/>
            <a:ext cx="6317553" cy="600075"/>
          </a:xfrm>
        </p:spPr>
        <p:txBody>
          <a:bodyPr>
            <a:noAutofit/>
          </a:bodyPr>
          <a:lstStyle/>
          <a:p>
            <a:r>
              <a:rPr lang="en-US" dirty="0" smtClean="0"/>
              <a:t>Cost Considerations: Juvenile Program Costs Example</a:t>
            </a:r>
            <a:endParaRPr lang="en-US" dirty="0"/>
          </a:p>
        </p:txBody>
      </p:sp>
      <p:graphicFrame>
        <p:nvGraphicFramePr>
          <p:cNvPr id="7" name="Object 2"/>
          <p:cNvGraphicFramePr>
            <a:graphicFrameLocks noChangeAspect="1"/>
          </p:cNvGraphicFramePr>
          <p:nvPr/>
        </p:nvGraphicFramePr>
        <p:xfrm>
          <a:off x="979640" y="1295401"/>
          <a:ext cx="7089732" cy="42603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Diagram 9"/>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9" name="Footer Placeholder 2"/>
          <p:cNvSpPr>
            <a:spLocks noGrp="1"/>
          </p:cNvSpPr>
          <p:nvPr>
            <p:ph type="ftr" sz="quarter" idx="10"/>
          </p:nvPr>
        </p:nvSpPr>
        <p:spPr>
          <a:xfrm>
            <a:off x="219075" y="6408738"/>
            <a:ext cx="1343025" cy="247650"/>
          </a:xfrm>
          <a:noFill/>
          <a:ln>
            <a:miter lim="800000"/>
            <a:headEnd/>
            <a:tailEnd/>
          </a:ln>
        </p:spPr>
        <p:txBody>
          <a:bodyPr/>
          <a:lstStyle/>
          <a:p>
            <a:r>
              <a:rPr lang="de-DE" dirty="0" smtClean="0">
                <a:ea typeface="ＭＳ Ｐゴシック" pitchFamily="34" charset="-128"/>
              </a:rPr>
              <a:t>Page </a:t>
            </a:r>
            <a:r>
              <a:rPr lang="de-DE" dirty="0" smtClean="0">
                <a:ea typeface="ＭＳ Ｐゴシック" pitchFamily="34" charset="-128"/>
                <a:sym typeface="Wingdings" pitchFamily="2" charset="2"/>
              </a:rPr>
              <a:t></a:t>
            </a:r>
            <a:r>
              <a:rPr lang="de-DE" dirty="0" smtClean="0">
                <a:ea typeface="ＭＳ Ｐゴシック" pitchFamily="34" charset="-128"/>
              </a:rPr>
              <a:t> </a:t>
            </a:r>
            <a:fld id="{EF08B10D-7443-4470-ACB9-40F1834AF2CF}" type="slidenum">
              <a:rPr lang="de-DE" smtClean="0">
                <a:ea typeface="ＭＳ Ｐゴシック" pitchFamily="34" charset="-128"/>
              </a:rPr>
              <a:pPr/>
              <a:t>62</a:t>
            </a:fld>
            <a:endParaRPr lang="de-DE" dirty="0" smtClean="0">
              <a:ea typeface="ＭＳ Ｐゴシック" pitchFamily="34" charset="-128"/>
            </a:endParaRPr>
          </a:p>
        </p:txBody>
      </p:sp>
      <p:sp>
        <p:nvSpPr>
          <p:cNvPr id="12" name="Footer Placeholder 3"/>
          <p:cNvSpPr txBox="1">
            <a:spLocks/>
          </p:cNvSpPr>
          <p:nvPr/>
        </p:nvSpPr>
        <p:spPr bwMode="gray">
          <a:xfrm>
            <a:off x="220359" y="6175176"/>
            <a:ext cx="1343025" cy="24765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smtClean="0">
                <a:ln>
                  <a:noFill/>
                </a:ln>
                <a:solidFill>
                  <a:schemeClr val="tx1"/>
                </a:solidFill>
                <a:effectLst/>
                <a:uLnTx/>
                <a:uFillTx/>
                <a:latin typeface="Arial" charset="0"/>
                <a:ea typeface="ＭＳ Ｐゴシック" charset="-128"/>
                <a:cs typeface="+mn-cs"/>
              </a:rPr>
              <a:t>Citation </a:t>
            </a:r>
            <a:r>
              <a:rPr kumimoji="0" lang="de-DE" sz="1000" b="0" i="0" u="none" strike="noStrike" kern="1200" cap="none" spc="0" normalizeH="0" baseline="0" noProof="0" dirty="0" smtClean="0">
                <a:ln>
                  <a:noFill/>
                </a:ln>
                <a:solidFill>
                  <a:schemeClr val="tx1"/>
                </a:solidFill>
                <a:effectLst/>
                <a:uLnTx/>
                <a:uFillTx/>
                <a:latin typeface="Arial" charset="0"/>
                <a:ea typeface="ＭＳ Ｐゴシック" charset="-128"/>
                <a:cs typeface="+mn-cs"/>
                <a:sym typeface="Wingdings" charset="2"/>
              </a:rPr>
              <a:t></a:t>
            </a:r>
            <a:r>
              <a:rPr kumimoji="0" lang="de-DE" sz="1000" b="0" i="0" u="none" strike="noStrike" kern="1200" cap="none" spc="0" normalizeH="0" baseline="0" noProof="0" dirty="0" smtClean="0">
                <a:ln>
                  <a:noFill/>
                </a:ln>
                <a:solidFill>
                  <a:schemeClr val="tx1"/>
                </a:solidFill>
                <a:effectLst/>
                <a:uLnTx/>
                <a:uFillTx/>
                <a:latin typeface="Arial" charset="0"/>
                <a:ea typeface="ＭＳ Ｐゴシック" charset="-128"/>
                <a:cs typeface="+mn-cs"/>
              </a:rPr>
              <a:t> 5</a:t>
            </a:r>
            <a:endParaRPr kumimoji="0" lang="de-DE" sz="1000" b="0" i="0" u="none" strike="noStrike" kern="1200" cap="none" spc="0" normalizeH="0" baseline="0" noProof="0" dirty="0">
              <a:ln>
                <a:noFill/>
              </a:ln>
              <a:solidFill>
                <a:schemeClr val="tx1"/>
              </a:solidFill>
              <a:effectLst/>
              <a:uLnTx/>
              <a:uFillTx/>
              <a:latin typeface="Arial" charset="0"/>
              <a:ea typeface="ＭＳ Ｐゴシック" charset="-128"/>
              <a:cs typeface="+mn-cs"/>
            </a:endParaRPr>
          </a:p>
        </p:txBody>
      </p:sp>
    </p:spTree>
  </p:cSld>
  <p:clrMapOvr>
    <a:masterClrMapping/>
  </p:clrMapOvr>
  <p:transition spd="med"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1490" name="Rectangle 2"/>
          <p:cNvSpPr>
            <a:spLocks noChangeArrowheads="1"/>
          </p:cNvSpPr>
          <p:nvPr/>
        </p:nvSpPr>
        <p:spPr bwMode="auto">
          <a:xfrm>
            <a:off x="609600" y="1066800"/>
            <a:ext cx="8001000" cy="4495800"/>
          </a:xfrm>
          <a:prstGeom prst="rect">
            <a:avLst/>
          </a:prstGeom>
          <a:noFill/>
          <a:ln w="9525">
            <a:noFill/>
            <a:miter lim="800000"/>
            <a:headEnd/>
            <a:tailEnd/>
          </a:ln>
          <a:effectLst/>
        </p:spPr>
        <p:txBody>
          <a:bodyPr/>
          <a:lstStyle/>
          <a:p>
            <a:pPr marL="342900" indent="-342900" algn="ctr" eaLnBrk="0" hangingPunct="0">
              <a:spcBef>
                <a:spcPct val="20000"/>
              </a:spcBef>
              <a:buClr>
                <a:srgbClr val="7DDD67"/>
              </a:buClr>
              <a:buSzPct val="85000"/>
              <a:buFont typeface="Wingdings" pitchFamily="2" charset="2"/>
              <a:buNone/>
            </a:pPr>
            <a:endParaRPr lang="en-US" sz="2000" dirty="0">
              <a:solidFill>
                <a:srgbClr val="003399"/>
              </a:solidFill>
            </a:endParaRPr>
          </a:p>
          <a:p>
            <a:pPr marL="342900" indent="-342900" algn="ctr" eaLnBrk="0" hangingPunct="0">
              <a:spcBef>
                <a:spcPct val="20000"/>
              </a:spcBef>
              <a:buClr>
                <a:srgbClr val="7DDD67"/>
              </a:buClr>
              <a:buSzPct val="85000"/>
              <a:buFont typeface="Wingdings" pitchFamily="2" charset="2"/>
              <a:buNone/>
            </a:pPr>
            <a:endParaRPr lang="en-US" sz="2000" dirty="0">
              <a:solidFill>
                <a:srgbClr val="003399"/>
              </a:solidFill>
            </a:endParaRPr>
          </a:p>
          <a:p>
            <a:pPr marL="342900" indent="-342900" algn="ctr" eaLnBrk="0" hangingPunct="0">
              <a:spcBef>
                <a:spcPct val="20000"/>
              </a:spcBef>
              <a:buClr>
                <a:srgbClr val="7DDD67"/>
              </a:buClr>
              <a:buSzPct val="85000"/>
              <a:buFont typeface="Wingdings" pitchFamily="2" charset="2"/>
              <a:buNone/>
            </a:pPr>
            <a:endParaRPr lang="en-US" sz="2000" dirty="0">
              <a:solidFill>
                <a:srgbClr val="003399"/>
              </a:solidFill>
            </a:endParaRPr>
          </a:p>
          <a:p>
            <a:pPr marL="342900" indent="-342900" algn="ctr" eaLnBrk="0" hangingPunct="0">
              <a:spcBef>
                <a:spcPct val="20000"/>
              </a:spcBef>
              <a:buClr>
                <a:srgbClr val="7DDD67"/>
              </a:buClr>
              <a:buSzPct val="85000"/>
              <a:buFont typeface="Wingdings" pitchFamily="2" charset="2"/>
              <a:buNone/>
            </a:pPr>
            <a:endParaRPr lang="en-US" sz="2000" dirty="0">
              <a:solidFill>
                <a:srgbClr val="003399"/>
              </a:solidFill>
            </a:endParaRPr>
          </a:p>
          <a:p>
            <a:pPr marL="342900" indent="-342900" algn="ctr" eaLnBrk="0" hangingPunct="0">
              <a:spcBef>
                <a:spcPct val="20000"/>
              </a:spcBef>
              <a:buClr>
                <a:srgbClr val="7DDD67"/>
              </a:buClr>
              <a:buSzPct val="85000"/>
              <a:buFont typeface="Wingdings" pitchFamily="2" charset="2"/>
              <a:buNone/>
            </a:pPr>
            <a:endParaRPr lang="en-US" sz="2000" dirty="0">
              <a:solidFill>
                <a:srgbClr val="003399"/>
              </a:solidFill>
            </a:endParaRPr>
          </a:p>
          <a:p>
            <a:pPr marL="342900" indent="-342900" algn="ctr" eaLnBrk="0" hangingPunct="0">
              <a:spcBef>
                <a:spcPct val="20000"/>
              </a:spcBef>
              <a:buClr>
                <a:srgbClr val="7DDD67"/>
              </a:buClr>
              <a:buSzPct val="85000"/>
              <a:buFont typeface="Wingdings" pitchFamily="2" charset="2"/>
              <a:buNone/>
            </a:pPr>
            <a:endParaRPr lang="en-US" sz="2000" dirty="0">
              <a:solidFill>
                <a:srgbClr val="003399"/>
              </a:solidFill>
            </a:endParaRPr>
          </a:p>
          <a:p>
            <a:pPr marL="342900" indent="-342900" algn="ctr" eaLnBrk="0" hangingPunct="0">
              <a:spcBef>
                <a:spcPct val="20000"/>
              </a:spcBef>
              <a:buClr>
                <a:srgbClr val="7DDD67"/>
              </a:buClr>
              <a:buSzPct val="85000"/>
              <a:buFont typeface="Wingdings" pitchFamily="2" charset="2"/>
              <a:buNone/>
            </a:pPr>
            <a:endParaRPr lang="en-US" sz="2000" dirty="0">
              <a:solidFill>
                <a:srgbClr val="003399"/>
              </a:solidFill>
            </a:endParaRPr>
          </a:p>
          <a:p>
            <a:pPr marL="342900" indent="-342900" algn="ctr" eaLnBrk="0" hangingPunct="0">
              <a:spcBef>
                <a:spcPct val="20000"/>
              </a:spcBef>
              <a:buClr>
                <a:srgbClr val="7DDD67"/>
              </a:buClr>
              <a:buSzPct val="85000"/>
              <a:buFont typeface="Wingdings" pitchFamily="2" charset="2"/>
              <a:buNone/>
            </a:pPr>
            <a:endParaRPr lang="en-US" sz="2000" dirty="0">
              <a:solidFill>
                <a:srgbClr val="003399"/>
              </a:solidFill>
            </a:endParaRPr>
          </a:p>
          <a:p>
            <a:pPr marL="342900" indent="-342900" algn="ctr" eaLnBrk="0" hangingPunct="0">
              <a:spcBef>
                <a:spcPct val="20000"/>
              </a:spcBef>
              <a:buClr>
                <a:srgbClr val="7DDD67"/>
              </a:buClr>
              <a:buSzPct val="85000"/>
              <a:buFont typeface="Wingdings" pitchFamily="2" charset="2"/>
              <a:buNone/>
            </a:pPr>
            <a:endParaRPr lang="en-US" sz="2000" dirty="0">
              <a:solidFill>
                <a:srgbClr val="003399"/>
              </a:solidFill>
            </a:endParaRPr>
          </a:p>
          <a:p>
            <a:pPr marL="342900" indent="-342900" algn="ctr" eaLnBrk="0" hangingPunct="0">
              <a:spcBef>
                <a:spcPct val="20000"/>
              </a:spcBef>
              <a:buClr>
                <a:srgbClr val="7DDD67"/>
              </a:buClr>
              <a:buSzPct val="85000"/>
              <a:buFont typeface="Wingdings" pitchFamily="2" charset="2"/>
              <a:buNone/>
            </a:pPr>
            <a:endParaRPr lang="en-US" sz="2000" dirty="0">
              <a:solidFill>
                <a:srgbClr val="003399"/>
              </a:solidFill>
            </a:endParaRPr>
          </a:p>
          <a:p>
            <a:pPr marL="342900" indent="-342900" eaLnBrk="0" hangingPunct="0">
              <a:spcBef>
                <a:spcPct val="20000"/>
              </a:spcBef>
              <a:buClr>
                <a:srgbClr val="7DDD67"/>
              </a:buClr>
              <a:buSzPct val="85000"/>
              <a:buFont typeface="Wingdings" pitchFamily="2" charset="2"/>
              <a:buNone/>
            </a:pPr>
            <a:r>
              <a:rPr lang="en-US" sz="2000" dirty="0">
                <a:solidFill>
                  <a:srgbClr val="003399"/>
                </a:solidFill>
              </a:rPr>
              <a:t>			</a:t>
            </a:r>
            <a:endParaRPr lang="en-US" sz="2000" dirty="0" smtClean="0">
              <a:solidFill>
                <a:srgbClr val="003399"/>
              </a:solidFill>
            </a:endParaRPr>
          </a:p>
          <a:p>
            <a:pPr marL="342900" indent="-342900" eaLnBrk="0" hangingPunct="0">
              <a:spcBef>
                <a:spcPct val="20000"/>
              </a:spcBef>
              <a:buClr>
                <a:srgbClr val="7DDD67"/>
              </a:buClr>
              <a:buSzPct val="85000"/>
              <a:buFont typeface="Wingdings" pitchFamily="2" charset="2"/>
              <a:buNone/>
            </a:pPr>
            <a:r>
              <a:rPr lang="en-US" sz="2000" dirty="0" smtClean="0">
                <a:solidFill>
                  <a:srgbClr val="003399"/>
                </a:solidFill>
              </a:rPr>
              <a:t>                     </a:t>
            </a:r>
            <a:r>
              <a:rPr lang="en-US" sz="2800" dirty="0" smtClean="0">
                <a:solidFill>
                  <a:srgbClr val="003399"/>
                </a:solidFill>
              </a:rPr>
              <a:t>Benefit-Cost </a:t>
            </a:r>
            <a:r>
              <a:rPr lang="en-US" sz="2800" dirty="0">
                <a:solidFill>
                  <a:srgbClr val="003399"/>
                </a:solidFill>
              </a:rPr>
              <a:t>Ratio: </a:t>
            </a:r>
            <a:r>
              <a:rPr lang="en-US" sz="2800" dirty="0">
                <a:solidFill>
                  <a:schemeClr val="hlink"/>
                </a:solidFill>
              </a:rPr>
              <a:t>$43.70</a:t>
            </a:r>
          </a:p>
        </p:txBody>
      </p:sp>
      <p:sp>
        <p:nvSpPr>
          <p:cNvPr id="191492" name="Rectangle 4"/>
          <p:cNvSpPr>
            <a:spLocks noChangeArrowheads="1"/>
          </p:cNvSpPr>
          <p:nvPr/>
        </p:nvSpPr>
        <p:spPr bwMode="auto">
          <a:xfrm>
            <a:off x="0" y="152400"/>
            <a:ext cx="9144000" cy="1143000"/>
          </a:xfrm>
          <a:prstGeom prst="rect">
            <a:avLst/>
          </a:prstGeom>
          <a:noFill/>
          <a:ln w="9525">
            <a:noFill/>
            <a:miter lim="800000"/>
            <a:headEnd/>
            <a:tailEnd/>
          </a:ln>
          <a:effectLst/>
        </p:spPr>
        <p:txBody>
          <a:bodyPr anchor="ctr"/>
          <a:lstStyle/>
          <a:p>
            <a:pPr algn="r" eaLnBrk="0" hangingPunct="0"/>
            <a:endParaRPr lang="en-US" sz="4400">
              <a:solidFill>
                <a:srgbClr val="003399"/>
              </a:solidFill>
            </a:endParaRPr>
          </a:p>
        </p:txBody>
      </p:sp>
      <p:sp>
        <p:nvSpPr>
          <p:cNvPr id="191493" name="Rectangle 5"/>
          <p:cNvSpPr>
            <a:spLocks noGrp="1" noChangeArrowheads="1"/>
          </p:cNvSpPr>
          <p:nvPr>
            <p:ph type="title" idx="4294967295"/>
          </p:nvPr>
        </p:nvSpPr>
        <p:spPr>
          <a:xfrm>
            <a:off x="228600" y="-51128"/>
            <a:ext cx="8305800" cy="914400"/>
          </a:xfrm>
        </p:spPr>
        <p:txBody>
          <a:bodyPr>
            <a:normAutofit/>
          </a:bodyPr>
          <a:lstStyle/>
          <a:p>
            <a:r>
              <a:rPr lang="en-US" dirty="0" smtClean="0"/>
              <a:t>Cost Considerations: Cost Benefit </a:t>
            </a:r>
            <a:br>
              <a:rPr lang="en-US" dirty="0" smtClean="0"/>
            </a:br>
            <a:r>
              <a:rPr lang="en-US" dirty="0" smtClean="0"/>
              <a:t>Example </a:t>
            </a:r>
            <a:endParaRPr lang="en-US" dirty="0"/>
          </a:p>
        </p:txBody>
      </p:sp>
      <p:graphicFrame>
        <p:nvGraphicFramePr>
          <p:cNvPr id="7" name="Object 2"/>
          <p:cNvGraphicFramePr>
            <a:graphicFrameLocks noChangeAspect="1"/>
          </p:cNvGraphicFramePr>
          <p:nvPr/>
        </p:nvGraphicFramePr>
        <p:xfrm>
          <a:off x="889000" y="1729610"/>
          <a:ext cx="7531100" cy="39218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 8"/>
          <p:cNvGraphicFramePr/>
          <p:nvPr/>
        </p:nvGraphicFramePr>
        <p:xfrm>
          <a:off x="1302358" y="6175176"/>
          <a:ext cx="5669942" cy="659012"/>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
        <p:nvSpPr>
          <p:cNvPr id="10" name="Footer Placeholder 2"/>
          <p:cNvSpPr>
            <a:spLocks noGrp="1"/>
          </p:cNvSpPr>
          <p:nvPr>
            <p:ph type="ftr" sz="quarter" idx="10"/>
          </p:nvPr>
        </p:nvSpPr>
        <p:spPr>
          <a:xfrm>
            <a:off x="219075" y="6408738"/>
            <a:ext cx="1343025" cy="247650"/>
          </a:xfrm>
          <a:noFill/>
          <a:ln>
            <a:miter lim="800000"/>
            <a:headEnd/>
            <a:tailEnd/>
          </a:ln>
        </p:spPr>
        <p:txBody>
          <a:bodyPr/>
          <a:lstStyle/>
          <a:p>
            <a:r>
              <a:rPr lang="de-DE" dirty="0" smtClean="0">
                <a:ea typeface="ＭＳ Ｐゴシック" pitchFamily="34" charset="-128"/>
              </a:rPr>
              <a:t>Page </a:t>
            </a:r>
            <a:r>
              <a:rPr lang="de-DE" dirty="0" smtClean="0">
                <a:ea typeface="ＭＳ Ｐゴシック" pitchFamily="34" charset="-128"/>
                <a:sym typeface="Wingdings" pitchFamily="2" charset="2"/>
              </a:rPr>
              <a:t></a:t>
            </a:r>
            <a:r>
              <a:rPr lang="de-DE" dirty="0" smtClean="0">
                <a:ea typeface="ＭＳ Ｐゴシック" pitchFamily="34" charset="-128"/>
              </a:rPr>
              <a:t> </a:t>
            </a:r>
            <a:fld id="{EF08B10D-7443-4470-ACB9-40F1834AF2CF}" type="slidenum">
              <a:rPr lang="de-DE" smtClean="0">
                <a:ea typeface="ＭＳ Ｐゴシック" pitchFamily="34" charset="-128"/>
              </a:rPr>
              <a:pPr/>
              <a:t>63</a:t>
            </a:fld>
            <a:endParaRPr lang="de-DE" dirty="0" smtClean="0">
              <a:ea typeface="ＭＳ Ｐゴシック" pitchFamily="34" charset="-128"/>
            </a:endParaRPr>
          </a:p>
        </p:txBody>
      </p:sp>
      <p:sp>
        <p:nvSpPr>
          <p:cNvPr id="11" name="Rectangle 10"/>
          <p:cNvSpPr/>
          <p:nvPr/>
        </p:nvSpPr>
        <p:spPr>
          <a:xfrm>
            <a:off x="1931158" y="971620"/>
            <a:ext cx="5520520" cy="707886"/>
          </a:xfrm>
          <a:prstGeom prst="rect">
            <a:avLst/>
          </a:prstGeom>
        </p:spPr>
        <p:txBody>
          <a:bodyPr wrap="square">
            <a:spAutoFit/>
          </a:bodyPr>
          <a:lstStyle/>
          <a:p>
            <a:pPr algn="ctr"/>
            <a:r>
              <a:rPr lang="en-US" b="1" dirty="0" smtClean="0"/>
              <a:t>Example of an Evidence-Based </a:t>
            </a:r>
          </a:p>
          <a:p>
            <a:pPr algn="ctr"/>
            <a:r>
              <a:rPr lang="en-US" b="1" dirty="0" smtClean="0"/>
              <a:t>Juvenile Justice Intervention</a:t>
            </a:r>
            <a:endParaRPr lang="en-US" b="1" dirty="0"/>
          </a:p>
        </p:txBody>
      </p:sp>
      <p:sp>
        <p:nvSpPr>
          <p:cNvPr id="12" name="Footer Placeholder 3"/>
          <p:cNvSpPr txBox="1">
            <a:spLocks/>
          </p:cNvSpPr>
          <p:nvPr/>
        </p:nvSpPr>
        <p:spPr bwMode="gray">
          <a:xfrm>
            <a:off x="220359" y="6175176"/>
            <a:ext cx="1343025" cy="24765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smtClean="0">
                <a:ln>
                  <a:noFill/>
                </a:ln>
                <a:solidFill>
                  <a:schemeClr val="tx1"/>
                </a:solidFill>
                <a:effectLst/>
                <a:uLnTx/>
                <a:uFillTx/>
                <a:latin typeface="Arial" charset="0"/>
                <a:ea typeface="ＭＳ Ｐゴシック" charset="-128"/>
                <a:cs typeface="+mn-cs"/>
              </a:rPr>
              <a:t>Citation </a:t>
            </a:r>
            <a:r>
              <a:rPr kumimoji="0" lang="de-DE" sz="1000" b="0" i="0" u="none" strike="noStrike" kern="1200" cap="none" spc="0" normalizeH="0" baseline="0" noProof="0" dirty="0" smtClean="0">
                <a:ln>
                  <a:noFill/>
                </a:ln>
                <a:solidFill>
                  <a:schemeClr val="tx1"/>
                </a:solidFill>
                <a:effectLst/>
                <a:uLnTx/>
                <a:uFillTx/>
                <a:latin typeface="Arial" charset="0"/>
                <a:ea typeface="ＭＳ Ｐゴシック" charset="-128"/>
                <a:cs typeface="+mn-cs"/>
                <a:sym typeface="Wingdings" charset="2"/>
              </a:rPr>
              <a:t></a:t>
            </a:r>
            <a:r>
              <a:rPr kumimoji="0" lang="de-DE" sz="1000" b="0" i="0" u="none" strike="noStrike" kern="1200" cap="none" spc="0" normalizeH="0" baseline="0" noProof="0" dirty="0" smtClean="0">
                <a:ln>
                  <a:noFill/>
                </a:ln>
                <a:solidFill>
                  <a:schemeClr val="tx1"/>
                </a:solidFill>
                <a:effectLst/>
                <a:uLnTx/>
                <a:uFillTx/>
                <a:latin typeface="Arial" charset="0"/>
                <a:ea typeface="ＭＳ Ｐゴシック" charset="-128"/>
                <a:cs typeface="+mn-cs"/>
              </a:rPr>
              <a:t> 5</a:t>
            </a:r>
            <a:endParaRPr kumimoji="0" lang="de-DE" sz="1000" b="0" i="0" u="none" strike="noStrike" kern="1200" cap="none" spc="0" normalizeH="0" baseline="0" noProof="0" dirty="0">
              <a:ln>
                <a:noFill/>
              </a:ln>
              <a:solidFill>
                <a:schemeClr val="tx1"/>
              </a:solidFill>
              <a:effectLst/>
              <a:uLnTx/>
              <a:uFillTx/>
              <a:latin typeface="Arial" charset="0"/>
              <a:ea typeface="ＭＳ Ｐゴシック" charset="-128"/>
              <a:cs typeface="+mn-cs"/>
            </a:endParaRPr>
          </a:p>
        </p:txBody>
      </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1490"/>
                                        </p:tgtEl>
                                        <p:attrNameLst>
                                          <p:attrName>style.visibility</p:attrName>
                                        </p:attrNameLst>
                                      </p:cBhvr>
                                      <p:to>
                                        <p:strVal val="visible"/>
                                      </p:to>
                                    </p:set>
                                    <p:anim calcmode="lin" valueType="num">
                                      <p:cBhvr additive="base">
                                        <p:cTn id="7" dur="500" fill="hold"/>
                                        <p:tgtEl>
                                          <p:spTgt spid="191490"/>
                                        </p:tgtEl>
                                        <p:attrNameLst>
                                          <p:attrName>ppt_x</p:attrName>
                                        </p:attrNameLst>
                                      </p:cBhvr>
                                      <p:tavLst>
                                        <p:tav tm="0">
                                          <p:val>
                                            <p:strVal val="0-#ppt_w/2"/>
                                          </p:val>
                                        </p:tav>
                                        <p:tav tm="100000">
                                          <p:val>
                                            <p:strVal val="#ppt_x"/>
                                          </p:val>
                                        </p:tav>
                                      </p:tavLst>
                                    </p:anim>
                                    <p:anim calcmode="lin" valueType="num">
                                      <p:cBhvr additive="base">
                                        <p:cTn id="8" dur="500" fill="hold"/>
                                        <p:tgtEl>
                                          <p:spTgt spid="191490"/>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91490"/>
                                        </p:tgtEl>
                                        <p:attrNameLst>
                                          <p:attrName>ppt_c</p:attrName>
                                        </p:attrNameLst>
                                      </p:cBhvr>
                                      <p:to>
                                        <a:srgbClr val="F8BC1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autoUpdateAnimBg="0"/>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42888" y="38100"/>
            <a:ext cx="7529512" cy="762000"/>
          </a:xfrm>
        </p:spPr>
        <p:txBody>
          <a:bodyPr/>
          <a:lstStyle/>
          <a:p>
            <a:r>
              <a:rPr lang="en-US" dirty="0" smtClean="0"/>
              <a:t>Polling Question #5</a:t>
            </a:r>
            <a:endParaRPr lang="en-US" dirty="0"/>
          </a:p>
        </p:txBody>
      </p:sp>
      <p:sp>
        <p:nvSpPr>
          <p:cNvPr id="4" name="TextBox 6"/>
          <p:cNvSpPr txBox="1">
            <a:spLocks noChangeArrowheads="1"/>
          </p:cNvSpPr>
          <p:nvPr/>
        </p:nvSpPr>
        <p:spPr bwMode="auto">
          <a:xfrm>
            <a:off x="263525" y="1066800"/>
            <a:ext cx="7391400" cy="4893647"/>
          </a:xfrm>
          <a:prstGeom prst="rect">
            <a:avLst/>
          </a:prstGeom>
          <a:noFill/>
          <a:ln w="9525">
            <a:noFill/>
            <a:miter lim="800000"/>
            <a:headEnd/>
            <a:tailEnd/>
          </a:ln>
        </p:spPr>
        <p:txBody>
          <a:bodyPr>
            <a:spAutoFit/>
          </a:bodyPr>
          <a:lstStyle/>
          <a:p>
            <a:r>
              <a:rPr lang="en-US" sz="2400" b="1" dirty="0" smtClean="0">
                <a:latin typeface="Calibri" pitchFamily="34" charset="0"/>
              </a:rPr>
              <a:t>Based on your past experience, which of the following do you anticipate providing the greatest challenge as you select programmatic interventions for your school, district or State?</a:t>
            </a:r>
            <a:endParaRPr lang="en-US" sz="2400" b="1" dirty="0">
              <a:latin typeface="Calibri" pitchFamily="34" charset="0"/>
            </a:endParaRPr>
          </a:p>
          <a:p>
            <a:endParaRPr lang="en-US" sz="2400" b="1" dirty="0">
              <a:latin typeface="Calibri" pitchFamily="34" charset="0"/>
            </a:endParaRPr>
          </a:p>
          <a:p>
            <a:pPr lvl="1">
              <a:buFont typeface="Wingdings" pitchFamily="2" charset="2"/>
              <a:buChar char="q"/>
            </a:pPr>
            <a:r>
              <a:rPr lang="en-US" sz="2400" dirty="0">
                <a:latin typeface="Calibri" pitchFamily="34" charset="0"/>
              </a:rPr>
              <a:t>  </a:t>
            </a:r>
            <a:r>
              <a:rPr lang="en-US" sz="2400" dirty="0" smtClean="0">
                <a:latin typeface="Calibri" pitchFamily="34" charset="0"/>
              </a:rPr>
              <a:t>School/district/State culture</a:t>
            </a:r>
            <a:endParaRPr lang="en-US" sz="2400" dirty="0">
              <a:latin typeface="Calibri" pitchFamily="34" charset="0"/>
            </a:endParaRPr>
          </a:p>
          <a:p>
            <a:pPr lvl="1">
              <a:buFont typeface="Wingdings" pitchFamily="2" charset="2"/>
              <a:buChar char="q"/>
            </a:pPr>
            <a:r>
              <a:rPr lang="en-US" sz="2400" dirty="0">
                <a:latin typeface="Calibri" pitchFamily="34" charset="0"/>
              </a:rPr>
              <a:t>  </a:t>
            </a:r>
            <a:r>
              <a:rPr lang="en-US" sz="2400" dirty="0" smtClean="0">
                <a:latin typeface="Calibri" pitchFamily="34" charset="0"/>
              </a:rPr>
              <a:t>Incompatibility with other programs</a:t>
            </a:r>
          </a:p>
          <a:p>
            <a:pPr lvl="1">
              <a:buFont typeface="Wingdings" pitchFamily="2" charset="2"/>
              <a:buChar char="q"/>
            </a:pPr>
            <a:r>
              <a:rPr lang="en-US" sz="2400" dirty="0" smtClean="0">
                <a:latin typeface="Calibri" pitchFamily="34" charset="0"/>
              </a:rPr>
              <a:t>  Lack of appropriate staff to implement</a:t>
            </a:r>
          </a:p>
          <a:p>
            <a:pPr lvl="1">
              <a:buFont typeface="Wingdings" pitchFamily="2" charset="2"/>
              <a:buChar char="q"/>
            </a:pPr>
            <a:r>
              <a:rPr lang="en-US" sz="2400" dirty="0" smtClean="0">
                <a:latin typeface="Calibri" pitchFamily="34" charset="0"/>
              </a:rPr>
              <a:t>  Securing other needed resources</a:t>
            </a:r>
          </a:p>
          <a:p>
            <a:pPr lvl="1">
              <a:buFont typeface="Wingdings" pitchFamily="2" charset="2"/>
              <a:buChar char="q"/>
            </a:pPr>
            <a:r>
              <a:rPr lang="en-US" sz="2400" dirty="0" smtClean="0">
                <a:latin typeface="Calibri" pitchFamily="34" charset="0"/>
              </a:rPr>
              <a:t>  Time it will take to get it approved to stay on </a:t>
            </a:r>
          </a:p>
          <a:p>
            <a:pPr lvl="1"/>
            <a:r>
              <a:rPr lang="en-US" sz="2400" dirty="0" smtClean="0">
                <a:latin typeface="Calibri" pitchFamily="34" charset="0"/>
              </a:rPr>
              <a:t>      schedule</a:t>
            </a:r>
            <a:endParaRPr lang="en-US" sz="2400" dirty="0">
              <a:latin typeface="Calibri" pitchFamily="34" charset="0"/>
            </a:endParaRPr>
          </a:p>
          <a:p>
            <a:pPr lvl="1">
              <a:buFont typeface="Wingdings" pitchFamily="2" charset="2"/>
              <a:buChar char="q"/>
            </a:pPr>
            <a:r>
              <a:rPr lang="en-US" sz="2400" dirty="0">
                <a:latin typeface="Calibri" pitchFamily="34" charset="0"/>
              </a:rPr>
              <a:t>  </a:t>
            </a:r>
            <a:r>
              <a:rPr lang="en-US" sz="2400" dirty="0" smtClean="0">
                <a:latin typeface="Calibri" pitchFamily="34" charset="0"/>
              </a:rPr>
              <a:t>None of the above</a:t>
            </a:r>
            <a:endParaRPr lang="en-US" sz="2400" dirty="0">
              <a:latin typeface="Calibri" pitchFamily="34" charset="0"/>
            </a:endParaRPr>
          </a:p>
          <a:p>
            <a:pPr lvl="1"/>
            <a:endParaRPr lang="en-US" sz="2400" dirty="0">
              <a:latin typeface="Calibri" pitchFamily="34" charset="0"/>
            </a:endParaRPr>
          </a:p>
        </p:txBody>
      </p:sp>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t>
            </a:r>
            <a:r>
              <a:rPr lang="en-US" dirty="0" err="1" smtClean="0"/>
              <a:t>Aways</a:t>
            </a:r>
            <a:endParaRPr lang="en-US" dirty="0"/>
          </a:p>
        </p:txBody>
      </p:sp>
      <p:sp>
        <p:nvSpPr>
          <p:cNvPr id="3" name="Content Placeholder 2"/>
          <p:cNvSpPr>
            <a:spLocks noGrp="1"/>
          </p:cNvSpPr>
          <p:nvPr>
            <p:ph idx="1"/>
          </p:nvPr>
        </p:nvSpPr>
        <p:spPr>
          <a:xfrm>
            <a:off x="314325" y="916470"/>
            <a:ext cx="8524875" cy="4391025"/>
          </a:xfrm>
        </p:spPr>
        <p:txBody>
          <a:bodyPr/>
          <a:lstStyle/>
          <a:p>
            <a:r>
              <a:rPr lang="en-US" sz="1800" b="0" dirty="0" smtClean="0"/>
              <a:t>Establish school climate team (ideally pre-existing group) that will work together throughout school climate improvement process. (See SSSTA’s </a:t>
            </a:r>
            <a:r>
              <a:rPr lang="en-US" sz="1800" b="0" dirty="0" smtClean="0">
                <a:hlinkClick r:id="rId2"/>
              </a:rPr>
              <a:t>Webinars on school climate teams</a:t>
            </a:r>
            <a:r>
              <a:rPr lang="en-US" sz="1800" b="0" dirty="0" smtClean="0"/>
              <a:t>.)</a:t>
            </a:r>
          </a:p>
          <a:p>
            <a:r>
              <a:rPr lang="en-US" sz="1800" b="0" dirty="0" smtClean="0"/>
              <a:t>Thoroughly examine a range of data, including disaggregated school climate survey data, to identify target areas.</a:t>
            </a:r>
          </a:p>
          <a:p>
            <a:r>
              <a:rPr lang="en-US" sz="1800" b="0" dirty="0" smtClean="0"/>
              <a:t>Ensure you identify the appropriate intervention types for your students’/school’s needs – Look for interventions that have been demonstrated to accomplish: </a:t>
            </a:r>
          </a:p>
          <a:p>
            <a:pPr lvl="1">
              <a:buFont typeface="Arial" pitchFamily="34" charset="0"/>
              <a:buChar char="•"/>
            </a:pPr>
            <a:r>
              <a:rPr lang="en-US" sz="1600" b="0" dirty="0" smtClean="0"/>
              <a:t>the types of improvements you want</a:t>
            </a:r>
          </a:p>
          <a:p>
            <a:pPr lvl="1">
              <a:buFont typeface="Arial" pitchFamily="34" charset="0"/>
              <a:buChar char="•"/>
            </a:pPr>
            <a:r>
              <a:rPr lang="en-US" sz="1600" b="0" dirty="0" smtClean="0"/>
              <a:t>with the types of student, staff, and implementation capacities you have</a:t>
            </a:r>
          </a:p>
          <a:p>
            <a:pPr lvl="1">
              <a:buFont typeface="Arial" pitchFamily="34" charset="0"/>
              <a:buChar char="•"/>
            </a:pPr>
            <a:r>
              <a:rPr lang="en-US" sz="1600" dirty="0" smtClean="0"/>
              <a:t>i</a:t>
            </a:r>
            <a:r>
              <a:rPr lang="en-US" sz="1600" b="0" dirty="0" smtClean="0"/>
              <a:t>n similar settings</a:t>
            </a:r>
          </a:p>
          <a:p>
            <a:pPr lvl="1">
              <a:buFont typeface="Arial" pitchFamily="34" charset="0"/>
              <a:buChar char="•"/>
            </a:pPr>
            <a:r>
              <a:rPr lang="en-US" sz="1600" b="0" dirty="0" smtClean="0"/>
              <a:t>that can align with other things that are going on in your school and district.</a:t>
            </a:r>
          </a:p>
          <a:p>
            <a:r>
              <a:rPr lang="en-US" sz="1800" b="0" dirty="0" smtClean="0"/>
              <a:t>Refer to resources that can help teams. </a:t>
            </a:r>
          </a:p>
          <a:p>
            <a:pPr lvl="1">
              <a:buFont typeface="Arial" pitchFamily="34" charset="0"/>
              <a:buChar char="•"/>
            </a:pPr>
            <a:r>
              <a:rPr lang="en-US" sz="1600" b="0" dirty="0" smtClean="0"/>
              <a:t>Systematically undergo improvement process (SSSTA’s </a:t>
            </a:r>
            <a:r>
              <a:rPr lang="en-US" sz="1600" b="0" i="1" dirty="0" smtClean="0"/>
              <a:t>Identifying and Implementing Programmatic Interventions, </a:t>
            </a:r>
            <a:r>
              <a:rPr lang="en-US" sz="1600" b="0" dirty="0" smtClean="0"/>
              <a:t>NIRN’s </a:t>
            </a:r>
            <a:r>
              <a:rPr lang="en-US" sz="1600" b="0" i="1" dirty="0" smtClean="0"/>
              <a:t>Installation Stage Assessment).</a:t>
            </a:r>
            <a:endParaRPr lang="en-US" sz="1600" b="0" dirty="0" smtClean="0"/>
          </a:p>
          <a:p>
            <a:pPr lvl="1">
              <a:buFont typeface="Arial" pitchFamily="34" charset="0"/>
              <a:buChar char="•"/>
            </a:pPr>
            <a:r>
              <a:rPr lang="en-US" sz="1600" b="0" dirty="0" smtClean="0"/>
              <a:t>Locate potential programmatic interventions (</a:t>
            </a:r>
            <a:r>
              <a:rPr lang="en-US" sz="1600" dirty="0" smtClean="0"/>
              <a:t>SSSTA’s </a:t>
            </a:r>
            <a:r>
              <a:rPr lang="en-US" sz="1600" b="0" i="1" dirty="0" smtClean="0"/>
              <a:t>List of EBP Resources).</a:t>
            </a:r>
            <a:r>
              <a:rPr lang="en-US" sz="1600" b="0" dirty="0" smtClean="0"/>
              <a:t/>
            </a:r>
            <a:br>
              <a:rPr lang="en-US" sz="1600" b="0" dirty="0" smtClean="0"/>
            </a:br>
            <a:endParaRPr lang="en-US" sz="1600" b="0" i="1" dirty="0" smtClean="0"/>
          </a:p>
          <a:p>
            <a:endParaRPr lang="en-US" sz="1550" dirty="0" smtClean="0"/>
          </a:p>
        </p:txBody>
      </p:sp>
      <p:sp>
        <p:nvSpPr>
          <p:cNvPr id="4" name="Footer Placeholder 3"/>
          <p:cNvSpPr>
            <a:spLocks noGrp="1"/>
          </p:cNvSpPr>
          <p:nvPr>
            <p:ph type="ftr" sz="quarter" idx="10"/>
          </p:nvPr>
        </p:nvSpPr>
        <p:spPr/>
        <p:txBody>
          <a:bodyPr/>
          <a:lstStyle/>
          <a:p>
            <a:pPr>
              <a:defRPr/>
            </a:pPr>
            <a:r>
              <a:rPr lang="de-DE" smtClean="0"/>
              <a:t>Page </a:t>
            </a:r>
            <a:r>
              <a:rPr lang="de-DE" smtClean="0">
                <a:sym typeface="Wingdings" charset="2"/>
              </a:rPr>
              <a:t></a:t>
            </a:r>
            <a:r>
              <a:rPr lang="de-DE" smtClean="0"/>
              <a:t> </a:t>
            </a:r>
            <a:fld id="{4ADB2EFF-AB18-45E1-8015-18E63318DF44}" type="slidenum">
              <a:rPr lang="de-DE" smtClean="0"/>
              <a:pPr>
                <a:defRPr/>
              </a:pPr>
              <a:t>65</a:t>
            </a:fld>
            <a:endParaRPr lang="de-DE"/>
          </a:p>
        </p:txBody>
      </p:sp>
    </p:spTree>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WordArt 5"/>
          <p:cNvSpPr>
            <a:spLocks noChangeArrowheads="1" noChangeShapeType="1" noTextEdit="1"/>
          </p:cNvSpPr>
          <p:nvPr/>
        </p:nvSpPr>
        <p:spPr bwMode="auto">
          <a:xfrm>
            <a:off x="1538288" y="1919288"/>
            <a:ext cx="1322387" cy="2166937"/>
          </a:xfrm>
          <a:prstGeom prst="rect">
            <a:avLst/>
          </a:prstGeom>
        </p:spPr>
        <p:txBody>
          <a:bodyPr wrap="none" fromWordArt="1">
            <a:prstTxWarp prst="textPlain">
              <a:avLst>
                <a:gd name="adj" fmla="val 50000"/>
              </a:avLst>
            </a:prstTxWarp>
          </a:bodyPr>
          <a:lstStyle/>
          <a:p>
            <a:pPr algn="ctr"/>
            <a:r>
              <a:rPr lang="en-US" sz="3600" kern="10">
                <a:ln w="19050">
                  <a:solidFill>
                    <a:srgbClr val="D3D3D3"/>
                  </a:solidFill>
                  <a:round/>
                  <a:headEnd/>
                  <a:tailEnd/>
                </a:ln>
                <a:gradFill rotWithShape="1">
                  <a:gsLst>
                    <a:gs pos="0">
                      <a:srgbClr val="FFFFFF"/>
                    </a:gs>
                    <a:gs pos="100000">
                      <a:srgbClr val="A0A0A0"/>
                    </a:gs>
                  </a:gsLst>
                  <a:lin ang="5400000" scaled="1"/>
                </a:gradFill>
                <a:effectLst>
                  <a:outerShdw dist="63500" dir="2212194" algn="ctr" rotWithShape="0">
                    <a:schemeClr val="tx1">
                      <a:alpha val="50000"/>
                    </a:schemeClr>
                  </a:outerShdw>
                </a:effectLst>
                <a:latin typeface="Arial Black"/>
              </a:rPr>
              <a:t>?</a:t>
            </a:r>
          </a:p>
        </p:txBody>
      </p:sp>
      <p:sp>
        <p:nvSpPr>
          <p:cNvPr id="36867" name="WordArt 6"/>
          <p:cNvSpPr>
            <a:spLocks noChangeArrowheads="1" noChangeShapeType="1" noTextEdit="1"/>
          </p:cNvSpPr>
          <p:nvPr/>
        </p:nvSpPr>
        <p:spPr bwMode="auto">
          <a:xfrm>
            <a:off x="777875" y="2855913"/>
            <a:ext cx="1004888" cy="1647825"/>
          </a:xfrm>
          <a:prstGeom prst="rect">
            <a:avLst/>
          </a:prstGeom>
        </p:spPr>
        <p:txBody>
          <a:bodyPr wrap="none" fromWordArt="1">
            <a:prstTxWarp prst="textPlain">
              <a:avLst>
                <a:gd name="adj" fmla="val 50000"/>
              </a:avLst>
            </a:prstTxWarp>
          </a:bodyPr>
          <a:lstStyle/>
          <a:p>
            <a:pPr algn="ctr"/>
            <a:r>
              <a:rPr lang="en-US" sz="3600" kern="10">
                <a:ln w="19050">
                  <a:solidFill>
                    <a:srgbClr val="D3D3D3"/>
                  </a:solidFill>
                  <a:round/>
                  <a:headEnd/>
                  <a:tailEnd/>
                </a:ln>
                <a:gradFill rotWithShape="1">
                  <a:gsLst>
                    <a:gs pos="0">
                      <a:srgbClr val="FFFFFF"/>
                    </a:gs>
                    <a:gs pos="100000">
                      <a:srgbClr val="D3D3D3"/>
                    </a:gs>
                  </a:gsLst>
                  <a:lin ang="5400000" scaled="1"/>
                </a:gradFill>
                <a:effectLst>
                  <a:outerShdw dist="63500" dir="2212194" algn="ctr" rotWithShape="0">
                    <a:schemeClr val="tx1">
                      <a:alpha val="50000"/>
                    </a:schemeClr>
                  </a:outerShdw>
                </a:effectLst>
                <a:latin typeface="Arial Black"/>
              </a:rPr>
              <a:t>?</a:t>
            </a:r>
          </a:p>
        </p:txBody>
      </p:sp>
      <p:sp>
        <p:nvSpPr>
          <p:cNvPr id="36868" name="WordArt 7"/>
          <p:cNvSpPr>
            <a:spLocks noChangeArrowheads="1" noChangeShapeType="1" noTextEdit="1"/>
          </p:cNvSpPr>
          <p:nvPr/>
        </p:nvSpPr>
        <p:spPr bwMode="auto">
          <a:xfrm>
            <a:off x="2200275" y="2817813"/>
            <a:ext cx="1546225" cy="2535237"/>
          </a:xfrm>
          <a:prstGeom prst="rect">
            <a:avLst/>
          </a:prstGeom>
        </p:spPr>
        <p:txBody>
          <a:bodyPr wrap="none" fromWordArt="1">
            <a:prstTxWarp prst="textPlain">
              <a:avLst>
                <a:gd name="adj" fmla="val 50000"/>
              </a:avLst>
            </a:prstTxWarp>
          </a:bodyPr>
          <a:lstStyle/>
          <a:p>
            <a:pPr algn="ctr"/>
            <a:r>
              <a:rPr lang="en-US" sz="3600" kern="10">
                <a:ln w="19050">
                  <a:solidFill>
                    <a:srgbClr val="D3D3D3"/>
                  </a:solidFill>
                  <a:round/>
                  <a:headEnd/>
                  <a:tailEnd/>
                </a:ln>
                <a:gradFill rotWithShape="1">
                  <a:gsLst>
                    <a:gs pos="0">
                      <a:schemeClr val="bg1"/>
                    </a:gs>
                    <a:gs pos="100000">
                      <a:srgbClr val="808080"/>
                    </a:gs>
                  </a:gsLst>
                  <a:lin ang="5400000" scaled="1"/>
                </a:gradFill>
                <a:effectLst>
                  <a:outerShdw dist="63500" dir="2212194" algn="ctr" rotWithShape="0">
                    <a:schemeClr val="tx1">
                      <a:alpha val="50000"/>
                    </a:schemeClr>
                  </a:outerShdw>
                </a:effectLst>
                <a:latin typeface="Arial Black"/>
              </a:rPr>
              <a:t>?</a:t>
            </a:r>
          </a:p>
        </p:txBody>
      </p:sp>
      <p:sp>
        <p:nvSpPr>
          <p:cNvPr id="36869" name="TextBox 6"/>
          <p:cNvSpPr txBox="1">
            <a:spLocks noChangeArrowheads="1"/>
          </p:cNvSpPr>
          <p:nvPr/>
        </p:nvSpPr>
        <p:spPr bwMode="auto">
          <a:xfrm>
            <a:off x="4052888" y="1250950"/>
            <a:ext cx="4805362" cy="1016000"/>
          </a:xfrm>
          <a:prstGeom prst="rect">
            <a:avLst/>
          </a:prstGeom>
          <a:noFill/>
          <a:ln w="9525">
            <a:noFill/>
            <a:miter lim="800000"/>
            <a:headEnd/>
            <a:tailEnd/>
          </a:ln>
        </p:spPr>
        <p:txBody>
          <a:bodyPr>
            <a:spAutoFit/>
          </a:bodyPr>
          <a:lstStyle/>
          <a:p>
            <a:r>
              <a:rPr lang="en-US" dirty="0">
                <a:solidFill>
                  <a:srgbClr val="000000"/>
                </a:solidFill>
                <a:latin typeface="+mj-lt"/>
              </a:rPr>
              <a:t>If you have a question for the presenter, please type it in the Q &amp; A Pane or email </a:t>
            </a:r>
            <a:r>
              <a:rPr lang="en-US" dirty="0">
                <a:solidFill>
                  <a:srgbClr val="000000"/>
                </a:solidFill>
                <a:latin typeface="+mj-lt"/>
                <a:hlinkClick r:id="rId3"/>
              </a:rPr>
              <a:t>sssta@air.org</a:t>
            </a:r>
            <a:r>
              <a:rPr lang="en-US" dirty="0">
                <a:solidFill>
                  <a:srgbClr val="000000"/>
                </a:solidFill>
                <a:latin typeface="+mj-lt"/>
              </a:rPr>
              <a:t>. </a:t>
            </a:r>
          </a:p>
        </p:txBody>
      </p:sp>
      <p:pic>
        <p:nvPicPr>
          <p:cNvPr id="36870" name="Picture 8" descr="QA screen shot.png"/>
          <p:cNvPicPr>
            <a:picLocks noChangeAspect="1"/>
          </p:cNvPicPr>
          <p:nvPr/>
        </p:nvPicPr>
        <p:blipFill>
          <a:blip r:embed="rId4"/>
          <a:srcRect/>
          <a:stretch>
            <a:fillRect/>
          </a:stretch>
        </p:blipFill>
        <p:spPr bwMode="auto">
          <a:xfrm>
            <a:off x="4052888" y="2565400"/>
            <a:ext cx="4805362" cy="3048000"/>
          </a:xfrm>
          <a:prstGeom prst="rect">
            <a:avLst/>
          </a:prstGeom>
          <a:noFill/>
          <a:ln w="9525">
            <a:noFill/>
            <a:miter lim="800000"/>
            <a:headEnd/>
            <a:tailEnd/>
          </a:ln>
        </p:spPr>
      </p:pic>
      <p:sp>
        <p:nvSpPr>
          <p:cNvPr id="36871" name="TextBox 3"/>
          <p:cNvSpPr txBox="1">
            <a:spLocks noChangeArrowheads="1"/>
          </p:cNvSpPr>
          <p:nvPr/>
        </p:nvSpPr>
        <p:spPr bwMode="auto">
          <a:xfrm>
            <a:off x="292100" y="158750"/>
            <a:ext cx="5410200" cy="461963"/>
          </a:xfrm>
          <a:prstGeom prst="rect">
            <a:avLst/>
          </a:prstGeom>
          <a:noFill/>
          <a:ln w="9525">
            <a:noFill/>
            <a:miter lim="800000"/>
            <a:headEnd/>
            <a:tailEnd/>
          </a:ln>
        </p:spPr>
        <p:txBody>
          <a:bodyPr>
            <a:spAutoFit/>
          </a:bodyPr>
          <a:lstStyle/>
          <a:p>
            <a:r>
              <a:rPr lang="en-US" sz="2400" b="1">
                <a:solidFill>
                  <a:schemeClr val="bg1"/>
                </a:solidFill>
              </a:rPr>
              <a:t>Questions?</a:t>
            </a:r>
            <a:endParaRPr lang="en-US" sz="2400">
              <a:solidFill>
                <a:schemeClr val="bg1"/>
              </a:solidFill>
            </a:endParaRPr>
          </a:p>
        </p:txBody>
      </p:sp>
      <p:sp>
        <p:nvSpPr>
          <p:cNvPr id="36872" name="Footer Placeholder 2"/>
          <p:cNvSpPr>
            <a:spLocks noGrp="1"/>
          </p:cNvSpPr>
          <p:nvPr>
            <p:ph type="ftr" sz="quarter" idx="10"/>
          </p:nvPr>
        </p:nvSpPr>
        <p:spPr>
          <a:noFill/>
          <a:ln>
            <a:miter lim="800000"/>
            <a:headEnd/>
            <a:tailEnd/>
          </a:ln>
        </p:spPr>
        <p:txBody>
          <a:bodyPr/>
          <a:lstStyle/>
          <a:p>
            <a:r>
              <a:rPr lang="de-DE" dirty="0" smtClean="0">
                <a:latin typeface="Calibri" pitchFamily="34" charset="0"/>
                <a:cs typeface="Calibri" pitchFamily="34" charset="0"/>
              </a:rPr>
              <a:t>Page </a:t>
            </a:r>
            <a:r>
              <a:rPr lang="de-DE" dirty="0" smtClean="0">
                <a:latin typeface="Calibri" pitchFamily="34" charset="0"/>
                <a:cs typeface="Calibri" pitchFamily="34" charset="0"/>
                <a:sym typeface="Wingdings" charset="2"/>
              </a:rPr>
              <a:t></a:t>
            </a:r>
            <a:r>
              <a:rPr lang="de-DE" dirty="0" smtClean="0">
                <a:latin typeface="Calibri" pitchFamily="34" charset="0"/>
                <a:cs typeface="Calibri" pitchFamily="34" charset="0"/>
              </a:rPr>
              <a:t> </a:t>
            </a:r>
            <a:fld id="{4E8923CD-4EC6-432C-BD37-233A398D7629}" type="slidenum">
              <a:rPr lang="de-DE" smtClean="0">
                <a:latin typeface="Calibri" pitchFamily="34" charset="0"/>
                <a:cs typeface="Calibri" pitchFamily="34" charset="0"/>
              </a:rPr>
              <a:pPr/>
              <a:t>66</a:t>
            </a:fld>
            <a:endParaRPr lang="de-DE" dirty="0" smtClean="0">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490" y="1008669"/>
            <a:ext cx="8453585" cy="5206393"/>
          </a:xfrm>
        </p:spPr>
        <p:txBody>
          <a:bodyPr/>
          <a:lstStyle/>
          <a:p>
            <a:pPr marL="342900" indent="-342900">
              <a:buFont typeface="+mj-lt"/>
              <a:buAutoNum type="arabicPeriod"/>
            </a:pPr>
            <a:r>
              <a:rPr lang="en-US" sz="1600" dirty="0" smtClean="0"/>
              <a:t>NIRN. (2011). Assessment of Implementation Stages. Retrieved from </a:t>
            </a:r>
            <a:r>
              <a:rPr lang="en-US" sz="1600" dirty="0" smtClean="0">
                <a:hlinkClick r:id="rId3"/>
              </a:rPr>
              <a:t>http://sisep.fpg.unc.edu/sites/sisep.fpg.unc.edu/files/resources/Installation_Stage_Assessment.docx</a:t>
            </a:r>
            <a:r>
              <a:rPr lang="en-US" sz="1600" dirty="0" smtClean="0"/>
              <a:t> on December 5, 2011.</a:t>
            </a:r>
          </a:p>
          <a:p>
            <a:pPr marL="342900" indent="-342900">
              <a:buFont typeface="+mj-lt"/>
              <a:buAutoNum type="arabicPeriod"/>
            </a:pPr>
            <a:r>
              <a:rPr lang="en-US" sz="1600" dirty="0" smtClean="0"/>
              <a:t>Doll, B., </a:t>
            </a:r>
            <a:r>
              <a:rPr lang="en-US" sz="1600" dirty="0" err="1" smtClean="0"/>
              <a:t>Zucker</a:t>
            </a:r>
            <a:r>
              <a:rPr lang="en-US" sz="1600" dirty="0" smtClean="0"/>
              <a:t>, S., &amp; </a:t>
            </a:r>
            <a:r>
              <a:rPr lang="en-US" sz="1600" dirty="0" err="1" smtClean="0"/>
              <a:t>Brehm</a:t>
            </a:r>
            <a:r>
              <a:rPr lang="en-US" sz="1600" dirty="0" smtClean="0"/>
              <a:t>, K. (2004). </a:t>
            </a:r>
            <a:r>
              <a:rPr lang="en-US" sz="1600" i="1" dirty="0" smtClean="0"/>
              <a:t>Resilient classrooms: Creating healthy environments for learning. New York: Guilford Press.</a:t>
            </a:r>
          </a:p>
          <a:p>
            <a:pPr marL="342900" indent="-342900">
              <a:buFont typeface="+mj-lt"/>
              <a:buAutoNum type="arabicPeriod"/>
            </a:pPr>
            <a:r>
              <a:rPr lang="en-US" sz="1600" dirty="0" err="1" smtClean="0"/>
              <a:t>Ttofi</a:t>
            </a:r>
            <a:r>
              <a:rPr lang="en-US" sz="1600" dirty="0" smtClean="0"/>
              <a:t>, M.M., Farrington, D.P., &amp; </a:t>
            </a:r>
            <a:r>
              <a:rPr lang="en-US" sz="1600" dirty="0" err="1" smtClean="0"/>
              <a:t>Baldry</a:t>
            </a:r>
            <a:r>
              <a:rPr lang="en-US" sz="1600" dirty="0" smtClean="0"/>
              <a:t>, A.C. (2010). Effective programs to reduce school bullying. In D.W. Springer and A.R. Roberts (Eds.), </a:t>
            </a:r>
            <a:r>
              <a:rPr lang="en-US" sz="1600" i="1" dirty="0" smtClean="0"/>
              <a:t>Juvenile Justice and Delinquency (pp. 167-185)</a:t>
            </a:r>
            <a:r>
              <a:rPr lang="en-US" sz="1600" dirty="0" smtClean="0"/>
              <a:t>. Sudbury, Mass: Jones and Bartlett, in press.</a:t>
            </a:r>
          </a:p>
          <a:p>
            <a:pPr marL="342900" indent="-342900">
              <a:buFont typeface="+mj-lt"/>
              <a:buAutoNum type="arabicPeriod"/>
            </a:pPr>
            <a:r>
              <a:rPr lang="en-US" sz="1600" dirty="0" err="1" smtClean="0"/>
              <a:t>Botvin,G.J</a:t>
            </a:r>
            <a:r>
              <a:rPr lang="en-US" sz="1600" dirty="0" smtClean="0"/>
              <a:t>., </a:t>
            </a:r>
            <a:r>
              <a:rPr lang="en-US" sz="1600" dirty="0" err="1" smtClean="0"/>
              <a:t>Baker,E</a:t>
            </a:r>
            <a:r>
              <a:rPr lang="en-US" sz="1600" dirty="0" smtClean="0"/>
              <a:t>., </a:t>
            </a:r>
            <a:r>
              <a:rPr lang="en-US" sz="1600" dirty="0" err="1" smtClean="0"/>
              <a:t>Dusenbury,L</a:t>
            </a:r>
            <a:r>
              <a:rPr lang="en-US" sz="1600" dirty="0" smtClean="0"/>
              <a:t>., </a:t>
            </a:r>
            <a:r>
              <a:rPr lang="en-US" sz="1600" dirty="0" err="1" smtClean="0"/>
              <a:t>Botvin,E.M</a:t>
            </a:r>
            <a:r>
              <a:rPr lang="en-US" sz="1600" dirty="0" smtClean="0"/>
              <a:t>., </a:t>
            </a:r>
            <a:r>
              <a:rPr lang="en-US" sz="1600" dirty="0" err="1" smtClean="0"/>
              <a:t>Diaz,T</a:t>
            </a:r>
            <a:r>
              <a:rPr lang="en-US" sz="1600" dirty="0" smtClean="0"/>
              <a:t>. (1995). JAMA, 273, 1106-1112.</a:t>
            </a:r>
          </a:p>
          <a:p>
            <a:pPr marL="342900" indent="-342900">
              <a:buFont typeface="+mj-lt"/>
              <a:buAutoNum type="arabicPeriod"/>
            </a:pPr>
            <a:r>
              <a:rPr lang="en-US" sz="1600" dirty="0" smtClean="0"/>
              <a:t>Osher, D. M., &amp; Quinn, M. M., Poirier, J. M., &amp; Rutherford, R. B. (2003). Deconstructing the pipeline: Using efficacy, effectiveness, and cost-benefit data to reduce minority youth incarceration. </a:t>
            </a:r>
            <a:r>
              <a:rPr lang="en-US" sz="1600" i="1" dirty="0" smtClean="0"/>
              <a:t>New Directions for Youth Development</a:t>
            </a:r>
            <a:r>
              <a:rPr lang="en-US" sz="1600" dirty="0" smtClean="0"/>
              <a:t>, </a:t>
            </a:r>
            <a:r>
              <a:rPr lang="en-US" sz="1600" i="1" dirty="0" smtClean="0"/>
              <a:t>2003 </a:t>
            </a:r>
            <a:r>
              <a:rPr lang="en-US" sz="1600" dirty="0" smtClean="0"/>
              <a:t>(99), 91–120.</a:t>
            </a:r>
          </a:p>
          <a:p>
            <a:pPr marL="342900" indent="-342900">
              <a:buNone/>
            </a:pPr>
            <a:endParaRPr lang="en-US" sz="1600" dirty="0" smtClean="0"/>
          </a:p>
          <a:p>
            <a:pPr marL="342900" indent="-342900">
              <a:buFont typeface="+mj-lt"/>
              <a:buAutoNum type="arabicPeriod"/>
            </a:pPr>
            <a:endParaRPr lang="en-US" sz="1600" dirty="0" smtClean="0"/>
          </a:p>
          <a:p>
            <a:pPr marL="342900" indent="-342900">
              <a:buFont typeface="+mj-lt"/>
              <a:buAutoNum type="arabicPeriod"/>
            </a:pPr>
            <a:endParaRPr lang="en-US" sz="1600" i="1" dirty="0" smtClean="0"/>
          </a:p>
          <a:p>
            <a:pPr marL="342900" indent="-342900">
              <a:buFont typeface="+mj-lt"/>
              <a:buAutoNum type="arabicPeriod"/>
            </a:pPr>
            <a:endParaRPr lang="en-US" sz="1600" i="1" dirty="0" smtClean="0"/>
          </a:p>
          <a:p>
            <a:endParaRPr lang="en-US" sz="1500" b="0" dirty="0" smtClean="0"/>
          </a:p>
        </p:txBody>
      </p:sp>
      <p:sp>
        <p:nvSpPr>
          <p:cNvPr id="5" name="Title 1"/>
          <p:cNvSpPr>
            <a:spLocks noGrp="1"/>
          </p:cNvSpPr>
          <p:nvPr>
            <p:ph type="title" idx="4294967295"/>
          </p:nvPr>
        </p:nvSpPr>
        <p:spPr>
          <a:xfrm>
            <a:off x="377825" y="-7310"/>
            <a:ext cx="7162800" cy="799162"/>
          </a:xfrm>
        </p:spPr>
        <p:txBody>
          <a:bodyPr/>
          <a:lstStyle/>
          <a:p>
            <a:pPr eaLnBrk="1" hangingPunct="1"/>
            <a:r>
              <a:rPr lang="en-US" sz="2800" dirty="0" smtClean="0">
                <a:solidFill>
                  <a:schemeClr val="bg1"/>
                </a:solidFill>
              </a:rPr>
              <a:t>Citations</a:t>
            </a:r>
          </a:p>
        </p:txBody>
      </p:sp>
      <p:sp>
        <p:nvSpPr>
          <p:cNvPr id="6" name="Footer Placeholder 2"/>
          <p:cNvSpPr>
            <a:spLocks noGrp="1"/>
          </p:cNvSpPr>
          <p:nvPr>
            <p:ph type="ftr" sz="quarter" idx="10"/>
          </p:nvPr>
        </p:nvSpPr>
        <p:spPr>
          <a:xfrm>
            <a:off x="219075" y="6408738"/>
            <a:ext cx="1343025" cy="247650"/>
          </a:xfrm>
          <a:noFill/>
          <a:ln>
            <a:miter lim="800000"/>
            <a:headEnd/>
            <a:tailEnd/>
          </a:ln>
        </p:spPr>
        <p:txBody>
          <a:bodyPr/>
          <a:lstStyle/>
          <a:p>
            <a:r>
              <a:rPr lang="de-DE" sz="1000" dirty="0" smtClean="0">
                <a:latin typeface="Calibri" pitchFamily="34" charset="0"/>
                <a:ea typeface="ＭＳ Ｐゴシック" pitchFamily="34" charset="-128"/>
                <a:cs typeface="Calibri" pitchFamily="34" charset="0"/>
              </a:rPr>
              <a:t>Page </a:t>
            </a:r>
            <a:r>
              <a:rPr lang="de-DE" sz="1000" dirty="0" smtClean="0">
                <a:latin typeface="Calibri" pitchFamily="34" charset="0"/>
                <a:ea typeface="ＭＳ Ｐゴシック" pitchFamily="34" charset="-128"/>
                <a:cs typeface="Calibri" pitchFamily="34" charset="0"/>
                <a:sym typeface="Wingdings" pitchFamily="2" charset="2"/>
              </a:rPr>
              <a:t> </a:t>
            </a:r>
            <a:fld id="{091AAB38-7FCC-48D7-8863-422AD1310836}" type="slidenum">
              <a:rPr lang="de-DE" sz="1000" smtClean="0">
                <a:latin typeface="Calibri" pitchFamily="34" charset="0"/>
                <a:ea typeface="ＭＳ Ｐゴシック" pitchFamily="34" charset="-128"/>
                <a:cs typeface="Calibri" pitchFamily="34" charset="0"/>
              </a:rPr>
              <a:pPr/>
              <a:t>67</a:t>
            </a:fld>
            <a:endParaRPr lang="de-DE" sz="1000" dirty="0" smtClean="0">
              <a:latin typeface="Calibri" pitchFamily="34" charset="0"/>
              <a:ea typeface="ＭＳ Ｐゴシック" pitchFamily="34" charset="-128"/>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Title 1"/>
          <p:cNvSpPr>
            <a:spLocks noGrp="1"/>
          </p:cNvSpPr>
          <p:nvPr>
            <p:ph type="title"/>
          </p:nvPr>
        </p:nvSpPr>
        <p:spPr>
          <a:xfrm>
            <a:off x="271463" y="0"/>
            <a:ext cx="7162800" cy="777875"/>
          </a:xfrm>
        </p:spPr>
        <p:txBody>
          <a:bodyPr/>
          <a:lstStyle/>
          <a:p>
            <a:pPr eaLnBrk="1" hangingPunct="1"/>
            <a:r>
              <a:rPr lang="en-US" dirty="0" smtClean="0">
                <a:solidFill>
                  <a:schemeClr val="bg1"/>
                </a:solidFill>
              </a:rPr>
              <a:t>Upcoming Webinar</a:t>
            </a:r>
          </a:p>
        </p:txBody>
      </p:sp>
      <p:sp>
        <p:nvSpPr>
          <p:cNvPr id="64516" name="Footer Placeholder 2"/>
          <p:cNvSpPr>
            <a:spLocks noGrp="1"/>
          </p:cNvSpPr>
          <p:nvPr>
            <p:ph type="ftr" sz="quarter" idx="10"/>
          </p:nvPr>
        </p:nvSpPr>
        <p:spPr>
          <a:noFill/>
          <a:ln>
            <a:miter lim="800000"/>
            <a:headEnd/>
            <a:tailEnd/>
          </a:ln>
        </p:spPr>
        <p:txBody>
          <a:bodyPr/>
          <a:lstStyle/>
          <a:p>
            <a:r>
              <a:rPr lang="de-DE" dirty="0" smtClean="0">
                <a:latin typeface="Calibri" pitchFamily="34" charset="0"/>
                <a:ea typeface="ＭＳ Ｐゴシック" pitchFamily="34" charset="-128"/>
                <a:cs typeface="Calibri" pitchFamily="34" charset="0"/>
              </a:rPr>
              <a:t>Page </a:t>
            </a:r>
            <a:r>
              <a:rPr lang="de-DE" dirty="0" smtClean="0">
                <a:latin typeface="Calibri" pitchFamily="34" charset="0"/>
                <a:ea typeface="ＭＳ Ｐゴシック" pitchFamily="34" charset="-128"/>
                <a:cs typeface="Calibri" pitchFamily="34" charset="0"/>
                <a:sym typeface="Wingdings" pitchFamily="2" charset="2"/>
              </a:rPr>
              <a:t> </a:t>
            </a:r>
            <a:fld id="{871967DC-6C95-496C-B9DA-97235DE6567F}" type="slidenum">
              <a:rPr lang="de-DE" smtClean="0">
                <a:latin typeface="Calibri" pitchFamily="34" charset="0"/>
                <a:ea typeface="ＭＳ Ｐゴシック" pitchFamily="34" charset="-128"/>
                <a:cs typeface="Calibri" pitchFamily="34" charset="0"/>
              </a:rPr>
              <a:pPr/>
              <a:t>68</a:t>
            </a:fld>
            <a:endParaRPr lang="de-DE" dirty="0" smtClean="0">
              <a:latin typeface="Calibri" pitchFamily="34" charset="0"/>
              <a:ea typeface="ＭＳ Ｐゴシック" pitchFamily="34" charset="-128"/>
              <a:cs typeface="Calibri" pitchFamily="34" charset="0"/>
            </a:endParaRPr>
          </a:p>
        </p:txBody>
      </p:sp>
      <p:sp>
        <p:nvSpPr>
          <p:cNvPr id="6" name="Content Placeholder 2"/>
          <p:cNvSpPr txBox="1">
            <a:spLocks/>
          </p:cNvSpPr>
          <p:nvPr/>
        </p:nvSpPr>
        <p:spPr bwMode="gray">
          <a:xfrm>
            <a:off x="428625" y="698500"/>
            <a:ext cx="7086600" cy="48006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190500" marR="0" lvl="0" indent="-190500" algn="l" defTabSz="914400" rtl="0" eaLnBrk="1" fontAlgn="base" latinLnBrk="0" hangingPunct="1">
              <a:lnSpc>
                <a:spcPct val="100000"/>
              </a:lnSpc>
              <a:spcBef>
                <a:spcPct val="0"/>
              </a:spcBef>
              <a:spcAft>
                <a:spcPct val="0"/>
              </a:spcAft>
              <a:buClr>
                <a:schemeClr val="accent1"/>
              </a:buClr>
              <a:buSzTx/>
              <a:buFontTx/>
              <a:buNone/>
              <a:tabLst/>
              <a:defRPr/>
            </a:pP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a:p>
            <a:pPr marL="190500" indent="-190500">
              <a:buClr>
                <a:schemeClr val="accent1"/>
              </a:buClr>
              <a:buFont typeface="Wingdings" pitchFamily="2" charset="2"/>
              <a:buChar char="§"/>
              <a:defRPr/>
            </a:pPr>
            <a:r>
              <a:rPr lang="en-US" b="1" dirty="0" smtClean="0"/>
              <a:t>Increasing Survey Response Rates and Engagement for Family, School Staff, and Special Populations</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r>
            <a:br>
              <a:rPr kumimoji="0" lang="en-US" sz="2000" b="0" i="0" u="none" strike="noStrike" kern="0" cap="none" spc="0" normalizeH="0" baseline="0" noProof="0" dirty="0" smtClean="0">
                <a:ln>
                  <a:noFill/>
                </a:ln>
                <a:solidFill>
                  <a:schemeClr val="tx1"/>
                </a:solidFill>
                <a:effectLst/>
                <a:uLnTx/>
                <a:uFillTx/>
                <a:latin typeface="+mn-lt"/>
                <a:ea typeface="+mn-ea"/>
                <a:cs typeface="+mn-cs"/>
              </a:rPr>
            </a:br>
            <a:r>
              <a:rPr kumimoji="0" lang="en-US" sz="2000" b="0" i="0" u="none" strike="noStrike" kern="0" cap="none" spc="0" normalizeH="0" baseline="0" noProof="0" dirty="0" smtClean="0">
                <a:ln>
                  <a:noFill/>
                </a:ln>
                <a:solidFill>
                  <a:schemeClr val="tx1"/>
                </a:solidFill>
                <a:effectLst/>
                <a:uLnTx/>
                <a:uFillTx/>
                <a:latin typeface="+mn-lt"/>
                <a:ea typeface="+mn-ea"/>
                <a:cs typeface="+mn-cs"/>
              </a:rPr>
              <a:t>January 18, 2012	4:00 pm − 5:30 pm ET </a:t>
            </a:r>
          </a:p>
          <a:p>
            <a:pPr marL="190500" marR="0" lvl="0" indent="-190500" algn="l" defTabSz="914400" rtl="0" eaLnBrk="1" fontAlgn="base" latinLnBrk="0" hangingPunct="1">
              <a:lnSpc>
                <a:spcPct val="100000"/>
              </a:lnSpc>
              <a:spcBef>
                <a:spcPct val="0"/>
              </a:spcBef>
              <a:spcAft>
                <a:spcPct val="0"/>
              </a:spcAft>
              <a:buClr>
                <a:schemeClr val="accent1"/>
              </a:buClr>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	January 19, 2012	11:00 am  − 12:30 pm ET</a:t>
            </a:r>
          </a:p>
          <a:p>
            <a:pPr marL="190500" marR="0" lvl="0" indent="-190500" algn="l" defTabSz="914400" rtl="0" eaLnBrk="1" fontAlgn="base" latinLnBrk="0" hangingPunct="1">
              <a:lnSpc>
                <a:spcPct val="100000"/>
              </a:lnSpc>
              <a:spcBef>
                <a:spcPct val="0"/>
              </a:spcBef>
              <a:spcAft>
                <a:spcPct val="0"/>
              </a:spcAft>
              <a:buClr>
                <a:schemeClr val="accent1"/>
              </a:buClr>
              <a:buSzTx/>
              <a:buFontTx/>
              <a:buNone/>
              <a:tabLst/>
              <a:defRPr/>
            </a:pP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a:p>
            <a:pPr marL="190500" marR="0" lvl="0" indent="-190500" algn="l" defTabSz="914400" rtl="0" eaLnBrk="1" fontAlgn="base" latinLnBrk="0" hangingPunct="1">
              <a:lnSpc>
                <a:spcPct val="100000"/>
              </a:lnSpc>
              <a:spcBef>
                <a:spcPct val="0"/>
              </a:spcBef>
              <a:spcAft>
                <a:spcPct val="0"/>
              </a:spcAft>
              <a:buClr>
                <a:schemeClr val="accent1"/>
              </a:buClr>
              <a:buSzTx/>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The FY11 schedule of Safe and Supportive Schools TA Center Webinars will be posted as soon as it is available.</a:t>
            </a:r>
          </a:p>
          <a:p>
            <a:pPr marL="190500" marR="0" lvl="0" indent="-190500" algn="l" defTabSz="914400" rtl="0" eaLnBrk="1" fontAlgn="base" latinLnBrk="0" hangingPunct="1">
              <a:lnSpc>
                <a:spcPct val="100000"/>
              </a:lnSpc>
              <a:spcBef>
                <a:spcPct val="0"/>
              </a:spcBef>
              <a:spcAft>
                <a:spcPct val="0"/>
              </a:spcAft>
              <a:buClr>
                <a:schemeClr val="accent1"/>
              </a:buClr>
              <a:buSzTx/>
              <a:buFontTx/>
              <a:buNone/>
              <a:tabLst/>
              <a:defRPr/>
            </a:pP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a:p>
            <a:pPr marL="190500" marR="0" lvl="0" indent="-190500" algn="l" defTabSz="914400" rtl="0" eaLnBrk="1" fontAlgn="base" latinLnBrk="0" hangingPunct="1">
              <a:lnSpc>
                <a:spcPct val="100000"/>
              </a:lnSpc>
              <a:spcBef>
                <a:spcPct val="0"/>
              </a:spcBef>
              <a:spcAft>
                <a:spcPct val="0"/>
              </a:spcAft>
              <a:buClr>
                <a:schemeClr val="accent1"/>
              </a:buClr>
              <a:buSzTx/>
              <a:buFontTx/>
              <a:buNone/>
              <a:tabLst/>
              <a:defRPr/>
            </a:pP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a:p>
            <a:pPr marL="190500" marR="0" lvl="0" indent="-190500" algn="l" defTabSz="914400" rtl="0" eaLnBrk="1" fontAlgn="base" latinLnBrk="0" hangingPunct="1">
              <a:lnSpc>
                <a:spcPct val="100000"/>
              </a:lnSpc>
              <a:spcBef>
                <a:spcPct val="0"/>
              </a:spcBef>
              <a:spcAft>
                <a:spcPct val="0"/>
              </a:spcAft>
              <a:buClr>
                <a:schemeClr val="accent1"/>
              </a:buClr>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190500" marR="0" lvl="0" indent="-190500" algn="l" defTabSz="914400" rtl="0" eaLnBrk="1" fontAlgn="base" latinLnBrk="0" hangingPunct="1">
              <a:lnSpc>
                <a:spcPct val="100000"/>
              </a:lnSpc>
              <a:spcBef>
                <a:spcPct val="0"/>
              </a:spcBef>
              <a:spcAft>
                <a:spcPct val="0"/>
              </a:spcAft>
              <a:buClr>
                <a:schemeClr val="accent1"/>
              </a:buClr>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190500" marR="0" lvl="0" indent="-190500" algn="l" defTabSz="914400" rtl="0" eaLnBrk="1" fontAlgn="base" latinLnBrk="0" hangingPunct="1">
              <a:lnSpc>
                <a:spcPct val="100000"/>
              </a:lnSpc>
              <a:spcBef>
                <a:spcPct val="0"/>
              </a:spcBef>
              <a:spcAft>
                <a:spcPct val="0"/>
              </a:spcAft>
              <a:buClr>
                <a:schemeClr val="accent1"/>
              </a:buClr>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p>
          <a:p>
            <a:pPr marL="190500" marR="0" lvl="0" indent="-190500" algn="l" defTabSz="914400" rtl="0" eaLnBrk="1" fontAlgn="base" latinLnBrk="0" hangingPunct="1">
              <a:lnSpc>
                <a:spcPct val="100000"/>
              </a:lnSpc>
              <a:spcBef>
                <a:spcPct val="0"/>
              </a:spcBef>
              <a:spcAft>
                <a:spcPct val="0"/>
              </a:spcAft>
              <a:buClr>
                <a:schemeClr val="accent1"/>
              </a:buClr>
              <a:buSzTx/>
              <a:buFont typeface="Wingdings" pitchFamily="2" charset="2"/>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 #2</a:t>
            </a:r>
            <a:endParaRPr lang="en-US" dirty="0"/>
          </a:p>
        </p:txBody>
      </p:sp>
      <p:sp>
        <p:nvSpPr>
          <p:cNvPr id="5" name="Footer Placeholder 4"/>
          <p:cNvSpPr>
            <a:spLocks noGrp="1"/>
          </p:cNvSpPr>
          <p:nvPr>
            <p:ph type="ftr" sz="quarter" idx="10"/>
          </p:nvPr>
        </p:nvSpPr>
        <p:spPr/>
        <p:txBody>
          <a:bodyPr/>
          <a:lstStyle/>
          <a:p>
            <a:pPr>
              <a:defRPr/>
            </a:pPr>
            <a:r>
              <a:rPr lang="de-DE" smtClean="0"/>
              <a:t>Page </a:t>
            </a:r>
            <a:r>
              <a:rPr lang="de-DE" smtClean="0">
                <a:sym typeface="Wingdings" charset="2"/>
              </a:rPr>
              <a:t></a:t>
            </a:r>
            <a:r>
              <a:rPr lang="de-DE" smtClean="0"/>
              <a:t> </a:t>
            </a:r>
            <a:fld id="{162013AB-F6BA-4568-8EC6-30D33EB59A42}" type="slidenum">
              <a:rPr lang="de-DE" smtClean="0"/>
              <a:pPr>
                <a:defRPr/>
              </a:pPr>
              <a:t>7</a:t>
            </a:fld>
            <a:endParaRPr lang="de-DE"/>
          </a:p>
        </p:txBody>
      </p:sp>
      <p:sp>
        <p:nvSpPr>
          <p:cNvPr id="8" name="TextBox 6"/>
          <p:cNvSpPr txBox="1">
            <a:spLocks noChangeArrowheads="1"/>
          </p:cNvSpPr>
          <p:nvPr/>
        </p:nvSpPr>
        <p:spPr bwMode="auto">
          <a:xfrm>
            <a:off x="263525" y="1066800"/>
            <a:ext cx="7391400" cy="3046988"/>
          </a:xfrm>
          <a:prstGeom prst="rect">
            <a:avLst/>
          </a:prstGeom>
          <a:noFill/>
          <a:ln w="9525">
            <a:noFill/>
            <a:miter lim="800000"/>
            <a:headEnd/>
            <a:tailEnd/>
          </a:ln>
        </p:spPr>
        <p:txBody>
          <a:bodyPr>
            <a:spAutoFit/>
          </a:bodyPr>
          <a:lstStyle/>
          <a:p>
            <a:r>
              <a:rPr lang="en-US" sz="2400" b="1" dirty="0">
                <a:latin typeface="Calibri" pitchFamily="34" charset="0"/>
              </a:rPr>
              <a:t>Which of the following </a:t>
            </a:r>
            <a:r>
              <a:rPr lang="en-US" sz="2400" b="1" dirty="0" smtClean="0">
                <a:latin typeface="Calibri" pitchFamily="34" charset="0"/>
              </a:rPr>
              <a:t>reflects your most pressing issue?</a:t>
            </a:r>
            <a:endParaRPr lang="en-US" sz="2400" b="1" dirty="0">
              <a:latin typeface="Calibri" pitchFamily="34" charset="0"/>
            </a:endParaRPr>
          </a:p>
          <a:p>
            <a:endParaRPr lang="en-US" sz="2400" b="1" dirty="0">
              <a:latin typeface="Calibri" pitchFamily="34" charset="0"/>
            </a:endParaRPr>
          </a:p>
          <a:p>
            <a:pPr lvl="1">
              <a:buFont typeface="Wingdings" pitchFamily="2" charset="2"/>
              <a:buChar char="q"/>
            </a:pPr>
            <a:r>
              <a:rPr lang="en-US" sz="2400" dirty="0">
                <a:latin typeface="Calibri" pitchFamily="34" charset="0"/>
              </a:rPr>
              <a:t>  </a:t>
            </a:r>
            <a:r>
              <a:rPr lang="en-US" sz="2400" dirty="0" smtClean="0">
                <a:latin typeface="Calibri" pitchFamily="34" charset="0"/>
              </a:rPr>
              <a:t>Using school climate data to identify needs</a:t>
            </a:r>
            <a:endParaRPr lang="en-US" sz="2400" dirty="0">
              <a:latin typeface="Calibri" pitchFamily="34" charset="0"/>
            </a:endParaRPr>
          </a:p>
          <a:p>
            <a:pPr lvl="1">
              <a:buFont typeface="Wingdings" pitchFamily="2" charset="2"/>
              <a:buChar char="q"/>
            </a:pPr>
            <a:r>
              <a:rPr lang="en-US" sz="2400" dirty="0">
                <a:latin typeface="Calibri" pitchFamily="34" charset="0"/>
              </a:rPr>
              <a:t>  </a:t>
            </a:r>
            <a:r>
              <a:rPr lang="en-US" sz="2400" dirty="0" smtClean="0">
                <a:latin typeface="Calibri" pitchFamily="34" charset="0"/>
              </a:rPr>
              <a:t>Identifying types of programmatic interventions</a:t>
            </a:r>
          </a:p>
          <a:p>
            <a:pPr lvl="1"/>
            <a:r>
              <a:rPr lang="en-US" sz="2400" dirty="0" smtClean="0">
                <a:latin typeface="Calibri" pitchFamily="34" charset="0"/>
              </a:rPr>
              <a:t>      that can address identified needs </a:t>
            </a:r>
            <a:endParaRPr lang="en-US" sz="2400" dirty="0">
              <a:latin typeface="Calibri" pitchFamily="34" charset="0"/>
            </a:endParaRPr>
          </a:p>
          <a:p>
            <a:pPr lvl="1">
              <a:buFont typeface="Wingdings" pitchFamily="2" charset="2"/>
              <a:buChar char="q"/>
            </a:pPr>
            <a:r>
              <a:rPr lang="en-US" sz="2400" dirty="0">
                <a:latin typeface="Calibri" pitchFamily="34" charset="0"/>
              </a:rPr>
              <a:t>  </a:t>
            </a:r>
            <a:r>
              <a:rPr lang="en-US" sz="2400" dirty="0" smtClean="0">
                <a:latin typeface="Calibri" pitchFamily="34" charset="0"/>
              </a:rPr>
              <a:t>Selecting programmatic interventions that can be</a:t>
            </a:r>
          </a:p>
          <a:p>
            <a:pPr lvl="1"/>
            <a:r>
              <a:rPr lang="en-US" sz="2400" dirty="0" smtClean="0">
                <a:latin typeface="Calibri" pitchFamily="34" charset="0"/>
              </a:rPr>
              <a:t>      implemented effectively within a school or district</a:t>
            </a:r>
            <a:endParaRPr lang="en-US" sz="2400" dirty="0">
              <a:latin typeface="Calibri" pitchFamily="34" charset="0"/>
            </a:endParaRPr>
          </a:p>
          <a:p>
            <a:pPr lvl="1"/>
            <a:endParaRPr lang="en-US" sz="2400" dirty="0">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1613637" y="692150"/>
            <a:ext cx="7351059" cy="742950"/>
          </a:xfrm>
        </p:spPr>
        <p:txBody>
          <a:bodyPr/>
          <a:lstStyle/>
          <a:p>
            <a:r>
              <a:rPr lang="en-US" sz="3000" noProof="1" smtClean="0"/>
              <a:t>Using Data to Identify Programmatic Interventions</a:t>
            </a:r>
          </a:p>
        </p:txBody>
      </p:sp>
      <p:sp>
        <p:nvSpPr>
          <p:cNvPr id="4099" name="Rectangle 5"/>
          <p:cNvSpPr>
            <a:spLocks noGrp="1" noChangeArrowheads="1"/>
          </p:cNvSpPr>
          <p:nvPr>
            <p:ph type="subTitle" idx="1"/>
          </p:nvPr>
        </p:nvSpPr>
        <p:spPr>
          <a:xfrm>
            <a:off x="1625663" y="1772239"/>
            <a:ext cx="7510462" cy="404224"/>
          </a:xfrm>
        </p:spPr>
        <p:txBody>
          <a:bodyPr/>
          <a:lstStyle/>
          <a:p>
            <a:pPr>
              <a:buFont typeface="Wingdings" pitchFamily="2" charset="2"/>
              <a:buNone/>
            </a:pPr>
            <a:r>
              <a:rPr lang="en-US" noProof="1" smtClean="0"/>
              <a:t>David Osher, Ph.D., American Institutes for Research</a:t>
            </a:r>
            <a:r>
              <a:rPr lang="en-US" dirty="0" smtClean="0"/>
              <a:t> </a:t>
            </a:r>
            <a:endParaRPr lang="en-US" noProof="1" smtClean="0"/>
          </a:p>
        </p:txBody>
      </p:sp>
      <p:pic>
        <p:nvPicPr>
          <p:cNvPr id="4" name="Picture 3" descr="Osher, David.2jpg.JPG"/>
          <p:cNvPicPr>
            <a:picLocks noChangeAspect="1"/>
          </p:cNvPicPr>
          <p:nvPr/>
        </p:nvPicPr>
        <p:blipFill>
          <a:blip r:embed="rId3"/>
          <a:stretch>
            <a:fillRect/>
          </a:stretch>
        </p:blipFill>
        <p:spPr>
          <a:xfrm>
            <a:off x="0" y="686537"/>
            <a:ext cx="1470205" cy="1470205"/>
          </a:xfrm>
          <a:prstGeom prst="rect">
            <a:avLst/>
          </a:prstGeom>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Footer Placeholder 2"/>
          <p:cNvSpPr>
            <a:spLocks noGrp="1"/>
          </p:cNvSpPr>
          <p:nvPr>
            <p:ph type="ftr" sz="quarter" idx="10"/>
          </p:nvPr>
        </p:nvSpPr>
        <p:spPr>
          <a:noFill/>
          <a:ln>
            <a:miter lim="800000"/>
            <a:headEnd/>
            <a:tailEnd/>
          </a:ln>
        </p:spPr>
        <p:txBody>
          <a:bodyPr/>
          <a:lstStyle/>
          <a:p>
            <a:r>
              <a:rPr lang="de-DE" dirty="0" smtClean="0">
                <a:latin typeface="Calibri" pitchFamily="34" charset="0"/>
                <a:cs typeface="Calibri" pitchFamily="34" charset="0"/>
              </a:rPr>
              <a:t>Page </a:t>
            </a:r>
            <a:r>
              <a:rPr lang="de-DE" dirty="0" smtClean="0">
                <a:latin typeface="Calibri" pitchFamily="34" charset="0"/>
                <a:cs typeface="Calibri" pitchFamily="34" charset="0"/>
                <a:sym typeface="Wingdings" pitchFamily="2" charset="2"/>
              </a:rPr>
              <a:t></a:t>
            </a:r>
            <a:r>
              <a:rPr lang="de-DE" dirty="0" smtClean="0">
                <a:latin typeface="Calibri" pitchFamily="34" charset="0"/>
                <a:cs typeface="Calibri" pitchFamily="34" charset="0"/>
              </a:rPr>
              <a:t> </a:t>
            </a:r>
            <a:fld id="{7D739E65-8574-4125-A3F7-86045186F63B}" type="slidenum">
              <a:rPr lang="de-DE" smtClean="0">
                <a:latin typeface="Calibri" pitchFamily="34" charset="0"/>
                <a:cs typeface="Calibri" pitchFamily="34" charset="0"/>
              </a:rPr>
              <a:pPr/>
              <a:t>9</a:t>
            </a:fld>
            <a:endParaRPr lang="de-DE" dirty="0" smtClean="0">
              <a:latin typeface="Calibri" pitchFamily="34" charset="0"/>
              <a:cs typeface="Calibri" pitchFamily="34" charset="0"/>
            </a:endParaRPr>
          </a:p>
        </p:txBody>
      </p:sp>
      <p:sp>
        <p:nvSpPr>
          <p:cNvPr id="8195" name="Rectangle 17"/>
          <p:cNvSpPr>
            <a:spLocks noGrp="1" noChangeArrowheads="1"/>
          </p:cNvSpPr>
          <p:nvPr>
            <p:ph type="title"/>
          </p:nvPr>
        </p:nvSpPr>
        <p:spPr/>
        <p:txBody>
          <a:bodyPr/>
          <a:lstStyle/>
          <a:p>
            <a:r>
              <a:rPr lang="en-US" noProof="1" smtClean="0"/>
              <a:t>Agenda</a:t>
            </a:r>
          </a:p>
        </p:txBody>
      </p:sp>
      <p:sp>
        <p:nvSpPr>
          <p:cNvPr id="8197" name="Rectangle 4"/>
          <p:cNvSpPr>
            <a:spLocks noChangeArrowheads="1"/>
          </p:cNvSpPr>
          <p:nvPr/>
        </p:nvSpPr>
        <p:spPr bwMode="gray">
          <a:xfrm>
            <a:off x="792163" y="2219088"/>
            <a:ext cx="8047037" cy="884148"/>
          </a:xfrm>
          <a:prstGeom prst="rect">
            <a:avLst/>
          </a:prstGeom>
          <a:noFill/>
          <a:ln w="12700">
            <a:solidFill>
              <a:srgbClr val="C0C0C0"/>
            </a:solidFill>
            <a:miter lim="800000"/>
            <a:headEnd/>
            <a:tailEnd/>
          </a:ln>
        </p:spPr>
        <p:txBody>
          <a:bodyPr lIns="252000" tIns="72000" rIns="72000" bIns="72000" anchor="ctr"/>
          <a:lstStyle/>
          <a:p>
            <a:pPr>
              <a:spcBef>
                <a:spcPct val="25000"/>
              </a:spcBef>
            </a:pPr>
            <a:r>
              <a:rPr lang="en-US" sz="2300" noProof="1" smtClean="0"/>
              <a:t>Using </a:t>
            </a:r>
            <a:r>
              <a:rPr lang="en-US" sz="2400" dirty="0" smtClean="0"/>
              <a:t>data to identify programmatic intervention needs</a:t>
            </a:r>
            <a:endParaRPr lang="en-US" sz="2300" noProof="1" smtClean="0"/>
          </a:p>
        </p:txBody>
      </p:sp>
      <p:sp>
        <p:nvSpPr>
          <p:cNvPr id="8199" name="Rectangle 6"/>
          <p:cNvSpPr>
            <a:spLocks noChangeArrowheads="1"/>
          </p:cNvSpPr>
          <p:nvPr/>
        </p:nvSpPr>
        <p:spPr bwMode="gray">
          <a:xfrm>
            <a:off x="792163" y="3369930"/>
            <a:ext cx="8047037" cy="871817"/>
          </a:xfrm>
          <a:prstGeom prst="rect">
            <a:avLst/>
          </a:prstGeom>
          <a:noFill/>
          <a:ln w="12700">
            <a:solidFill>
              <a:srgbClr val="C0C0C0"/>
            </a:solidFill>
            <a:miter lim="800000"/>
            <a:headEnd/>
            <a:tailEnd/>
          </a:ln>
        </p:spPr>
        <p:txBody>
          <a:bodyPr lIns="252000" tIns="72000" rIns="72000" bIns="72000" anchor="ctr"/>
          <a:lstStyle/>
          <a:p>
            <a:pPr>
              <a:spcBef>
                <a:spcPct val="25000"/>
              </a:spcBef>
            </a:pPr>
            <a:r>
              <a:rPr lang="en-US" sz="2400" dirty="0" smtClean="0"/>
              <a:t>Identifying the type of programmatic intervention(s) needed to address needs</a:t>
            </a:r>
            <a:endParaRPr lang="en-US" sz="2300" noProof="1" smtClean="0"/>
          </a:p>
        </p:txBody>
      </p:sp>
      <p:sp>
        <p:nvSpPr>
          <p:cNvPr id="8204" name="Rectangle 11"/>
          <p:cNvSpPr>
            <a:spLocks noChangeArrowheads="1"/>
          </p:cNvSpPr>
          <p:nvPr/>
        </p:nvSpPr>
        <p:spPr bwMode="gray">
          <a:xfrm>
            <a:off x="347663" y="3359845"/>
            <a:ext cx="463550" cy="895350"/>
          </a:xfrm>
          <a:prstGeom prst="rect">
            <a:avLst/>
          </a:prstGeom>
          <a:solidFill>
            <a:schemeClr val="accent1"/>
          </a:solidFill>
          <a:ln w="12700">
            <a:solidFill>
              <a:srgbClr val="C0C0C0"/>
            </a:solidFill>
            <a:miter lim="800000"/>
            <a:headEnd/>
            <a:tailEnd/>
          </a:ln>
        </p:spPr>
        <p:txBody>
          <a:bodyPr lIns="0" tIns="0" rIns="0" bIns="0" anchor="ctr"/>
          <a:lstStyle/>
          <a:p>
            <a:pPr algn="ctr" defTabSz="801688" eaLnBrk="0" hangingPunct="0"/>
            <a:r>
              <a:rPr lang="en-US" sz="2800" b="1" noProof="1" smtClean="0">
                <a:solidFill>
                  <a:srgbClr val="FFFFFF"/>
                </a:solidFill>
              </a:rPr>
              <a:t>3</a:t>
            </a:r>
            <a:endParaRPr lang="en-US" sz="2800" b="1" noProof="1">
              <a:solidFill>
                <a:srgbClr val="FFFFFF"/>
              </a:solidFill>
            </a:endParaRPr>
          </a:p>
        </p:txBody>
      </p:sp>
      <p:sp>
        <p:nvSpPr>
          <p:cNvPr id="16" name="Rectangle 6"/>
          <p:cNvSpPr>
            <a:spLocks noChangeArrowheads="1"/>
          </p:cNvSpPr>
          <p:nvPr/>
        </p:nvSpPr>
        <p:spPr bwMode="gray">
          <a:xfrm>
            <a:off x="797766" y="4542921"/>
            <a:ext cx="8047037" cy="870880"/>
          </a:xfrm>
          <a:prstGeom prst="rect">
            <a:avLst/>
          </a:prstGeom>
          <a:noFill/>
          <a:ln w="12700">
            <a:solidFill>
              <a:srgbClr val="C0C0C0"/>
            </a:solidFill>
            <a:miter lim="800000"/>
            <a:headEnd/>
            <a:tailEnd/>
          </a:ln>
        </p:spPr>
        <p:txBody>
          <a:bodyPr lIns="252000" tIns="72000" rIns="72000" bIns="72000" anchor="ctr"/>
          <a:lstStyle/>
          <a:p>
            <a:pPr>
              <a:spcBef>
                <a:spcPct val="25000"/>
              </a:spcBef>
            </a:pPr>
            <a:r>
              <a:rPr lang="en-US" sz="2400" noProof="1" smtClean="0"/>
              <a:t>Selecting </a:t>
            </a:r>
            <a:r>
              <a:rPr lang="en-US" sz="2400" dirty="0" smtClean="0"/>
              <a:t>programmatic interventions that can be implemented effectively within a school or district </a:t>
            </a:r>
            <a:endParaRPr lang="en-US" sz="2300" noProof="1" smtClean="0"/>
          </a:p>
        </p:txBody>
      </p:sp>
      <p:sp>
        <p:nvSpPr>
          <p:cNvPr id="13" name="Rectangle 11"/>
          <p:cNvSpPr>
            <a:spLocks noChangeArrowheads="1"/>
          </p:cNvSpPr>
          <p:nvPr/>
        </p:nvSpPr>
        <p:spPr bwMode="gray">
          <a:xfrm>
            <a:off x="352146" y="2207886"/>
            <a:ext cx="463550" cy="895350"/>
          </a:xfrm>
          <a:prstGeom prst="rect">
            <a:avLst/>
          </a:prstGeom>
          <a:solidFill>
            <a:schemeClr val="accent1"/>
          </a:solidFill>
          <a:ln w="12700">
            <a:solidFill>
              <a:srgbClr val="C0C0C0"/>
            </a:solidFill>
            <a:miter lim="800000"/>
            <a:headEnd/>
            <a:tailEnd/>
          </a:ln>
        </p:spPr>
        <p:txBody>
          <a:bodyPr lIns="0" tIns="0" rIns="0" bIns="0" anchor="ctr"/>
          <a:lstStyle/>
          <a:p>
            <a:pPr algn="ctr" defTabSz="801688" eaLnBrk="0" hangingPunct="0"/>
            <a:r>
              <a:rPr lang="en-US" sz="2800" b="1" noProof="1" smtClean="0">
                <a:solidFill>
                  <a:srgbClr val="FFFFFF"/>
                </a:solidFill>
              </a:rPr>
              <a:t>2</a:t>
            </a:r>
            <a:endParaRPr lang="en-US" sz="2800" b="1" noProof="1">
              <a:solidFill>
                <a:srgbClr val="FFFFFF"/>
              </a:solidFill>
            </a:endParaRPr>
          </a:p>
        </p:txBody>
      </p:sp>
      <p:sp>
        <p:nvSpPr>
          <p:cNvPr id="14" name="Rectangle 11"/>
          <p:cNvSpPr>
            <a:spLocks noChangeArrowheads="1"/>
          </p:cNvSpPr>
          <p:nvPr/>
        </p:nvSpPr>
        <p:spPr bwMode="gray">
          <a:xfrm>
            <a:off x="352146" y="4531898"/>
            <a:ext cx="463550" cy="895350"/>
          </a:xfrm>
          <a:prstGeom prst="rect">
            <a:avLst/>
          </a:prstGeom>
          <a:solidFill>
            <a:schemeClr val="accent1"/>
          </a:solidFill>
          <a:ln w="12700">
            <a:solidFill>
              <a:srgbClr val="C0C0C0"/>
            </a:solidFill>
            <a:miter lim="800000"/>
            <a:headEnd/>
            <a:tailEnd/>
          </a:ln>
        </p:spPr>
        <p:txBody>
          <a:bodyPr lIns="0" tIns="0" rIns="0" bIns="0" anchor="ctr"/>
          <a:lstStyle/>
          <a:p>
            <a:pPr algn="ctr" defTabSz="801688" eaLnBrk="0" hangingPunct="0"/>
            <a:r>
              <a:rPr lang="en-US" sz="2800" b="1" noProof="1" smtClean="0">
                <a:solidFill>
                  <a:srgbClr val="FFFFFF"/>
                </a:solidFill>
              </a:rPr>
              <a:t>4</a:t>
            </a:r>
            <a:endParaRPr lang="en-US" sz="2800" b="1" noProof="1">
              <a:solidFill>
                <a:srgbClr val="FFFFFF"/>
              </a:solidFill>
            </a:endParaRPr>
          </a:p>
        </p:txBody>
      </p:sp>
      <p:sp>
        <p:nvSpPr>
          <p:cNvPr id="12" name="Rectangle 6"/>
          <p:cNvSpPr>
            <a:spLocks noChangeArrowheads="1"/>
          </p:cNvSpPr>
          <p:nvPr/>
        </p:nvSpPr>
        <p:spPr bwMode="gray">
          <a:xfrm>
            <a:off x="791477" y="1062049"/>
            <a:ext cx="8047037" cy="870880"/>
          </a:xfrm>
          <a:prstGeom prst="rect">
            <a:avLst/>
          </a:prstGeom>
          <a:noFill/>
          <a:ln w="12700">
            <a:solidFill>
              <a:srgbClr val="C0C0C0"/>
            </a:solidFill>
            <a:miter lim="800000"/>
            <a:headEnd/>
            <a:tailEnd/>
          </a:ln>
        </p:spPr>
        <p:txBody>
          <a:bodyPr lIns="252000" tIns="72000" rIns="72000" bIns="72000" anchor="ctr"/>
          <a:lstStyle/>
          <a:p>
            <a:pPr>
              <a:spcBef>
                <a:spcPct val="25000"/>
              </a:spcBef>
            </a:pPr>
            <a:r>
              <a:rPr lang="en-US" sz="2300" noProof="1" smtClean="0"/>
              <a:t>About programmatic interventions</a:t>
            </a:r>
            <a:r>
              <a:rPr lang="en-US" sz="2400" dirty="0" smtClean="0"/>
              <a:t>  </a:t>
            </a:r>
            <a:endParaRPr lang="en-US" sz="2300" noProof="1" smtClean="0"/>
          </a:p>
        </p:txBody>
      </p:sp>
      <p:sp>
        <p:nvSpPr>
          <p:cNvPr id="15" name="Rectangle 11"/>
          <p:cNvSpPr>
            <a:spLocks noChangeArrowheads="1"/>
          </p:cNvSpPr>
          <p:nvPr/>
        </p:nvSpPr>
        <p:spPr bwMode="gray">
          <a:xfrm>
            <a:off x="345857" y="1051026"/>
            <a:ext cx="463550" cy="895350"/>
          </a:xfrm>
          <a:prstGeom prst="rect">
            <a:avLst/>
          </a:prstGeom>
          <a:solidFill>
            <a:schemeClr val="accent1"/>
          </a:solidFill>
          <a:ln w="12700">
            <a:solidFill>
              <a:srgbClr val="C0C0C0"/>
            </a:solidFill>
            <a:miter lim="800000"/>
            <a:headEnd/>
            <a:tailEnd/>
          </a:ln>
        </p:spPr>
        <p:txBody>
          <a:bodyPr lIns="0" tIns="0" rIns="0" bIns="0" anchor="ctr"/>
          <a:lstStyle/>
          <a:p>
            <a:pPr algn="ctr" defTabSz="801688" eaLnBrk="0" hangingPunct="0"/>
            <a:r>
              <a:rPr lang="en-US" sz="2800" b="1" noProof="1" smtClean="0">
                <a:solidFill>
                  <a:srgbClr val="FFFFFF"/>
                </a:solidFill>
              </a:rPr>
              <a:t>1</a:t>
            </a:r>
            <a:endParaRPr lang="en-US" sz="2800" b="1" noProof="1">
              <a:solidFill>
                <a:srgbClr val="FFFFFF"/>
              </a:solidFill>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PresentationLoad">
  <a:themeElements>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fontScheme name="PresentationLoa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xmlns:a="http://schemas.openxmlformats.org/drawingml/2006/main">
              <a:effectLst>
                <a:outerShdw blurRad="63500" dist="38099" dir="2700000" algn="ctr" rotWithShape="0">
                  <a:schemeClr val="bg2">
                    <a:alpha val="74998"/>
                  </a:schemeClr>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xmlns:a="http://schemas.openxmlformats.org/drawingml/2006/main">
              <a:effectLst>
                <a:outerShdw blurRad="63500" dist="38099" dir="2700000" algn="ctr" rotWithShape="0">
                  <a:schemeClr val="bg2">
                    <a:alpha val="74998"/>
                  </a:schemeClr>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PresentationLoad</Template>
  <TotalTime>7561</TotalTime>
  <Words>4983</Words>
  <Application>Microsoft Macintosh PowerPoint</Application>
  <PresentationFormat>On-screen Show (4:3)</PresentationFormat>
  <Paragraphs>791</Paragraphs>
  <Slides>68</Slides>
  <Notes>37</Notes>
  <HiddenSlides>0</HiddenSlides>
  <MMClips>0</MMClips>
  <ScaleCrop>false</ScaleCrop>
  <HeadingPairs>
    <vt:vector size="4" baseType="variant">
      <vt:variant>
        <vt:lpstr>Design Template</vt:lpstr>
      </vt:variant>
      <vt:variant>
        <vt:i4>1</vt:i4>
      </vt:variant>
      <vt:variant>
        <vt:lpstr>Slide Titles</vt:lpstr>
      </vt:variant>
      <vt:variant>
        <vt:i4>68</vt:i4>
      </vt:variant>
    </vt:vector>
  </HeadingPairs>
  <TitlesOfParts>
    <vt:vector size="69" baseType="lpstr">
      <vt:lpstr>PresentationLoad</vt:lpstr>
      <vt:lpstr>Welcome to Today’s Webinar!   Using Data to Identify Programmatic Interventions</vt:lpstr>
      <vt:lpstr>Welcome to Today’s Webinar</vt:lpstr>
      <vt:lpstr>Questions, Event Evaluation &amp; Contact Information</vt:lpstr>
      <vt:lpstr>The Safe and Supportive Schools  Technical Assistance Center</vt:lpstr>
      <vt:lpstr>Safe and Supportive Schools Website</vt:lpstr>
      <vt:lpstr>Polling Question #1</vt:lpstr>
      <vt:lpstr>Polling Question #2</vt:lpstr>
      <vt:lpstr>Using Data to Identify Programmatic Interventions</vt:lpstr>
      <vt:lpstr>Agenda</vt:lpstr>
      <vt:lpstr>About Programmatic Interventions  </vt:lpstr>
      <vt:lpstr>What Do We Mean by Programmatic Interventions?</vt:lpstr>
      <vt:lpstr>On What Evidence Should Programmatic Interventions Be Based?</vt:lpstr>
      <vt:lpstr>What Challenges Do Schools and Districts Often Face?</vt:lpstr>
      <vt:lpstr>Planning Model </vt:lpstr>
      <vt:lpstr>1. Systematically Review Data to       Identify Needs</vt:lpstr>
      <vt:lpstr>1. Systematically Review Data to       Identify Needs (continued)</vt:lpstr>
      <vt:lpstr>Logic Model: Approach to Using Data to  Identify Programmatic Interventions</vt:lpstr>
      <vt:lpstr>Logic Model: Approach to Using Data to  Identify Programmatic Interventions</vt:lpstr>
      <vt:lpstr>Logic Model: Approach to Using Data to  Identify Programmatic Interventions</vt:lpstr>
      <vt:lpstr>Logic Model: Approach to Using Data to  Identify Programmatic Interventions</vt:lpstr>
      <vt:lpstr>2. Assess Current Programmatic        Interventions Relating to Your Needs</vt:lpstr>
      <vt:lpstr>3. Identify Change(s) or Needed      Programmatic Interventions    </vt:lpstr>
      <vt:lpstr>Slide 23</vt:lpstr>
      <vt:lpstr>Using Data to Identify Programmatic Intervention Needs </vt:lpstr>
      <vt:lpstr>The First Challenge: How to Interpret and Use All the Data </vt:lpstr>
      <vt:lpstr>How Can Data Be Used?</vt:lpstr>
      <vt:lpstr>What Is the Problem?  Where Do You Intervene?</vt:lpstr>
      <vt:lpstr>What Are the Root Causes And How Can They Be Addressed?</vt:lpstr>
      <vt:lpstr>Why Use Data to Identify Programmatic Interventions?</vt:lpstr>
      <vt:lpstr>What Data Are Needed to Identify Programmatic Interventions?</vt:lpstr>
      <vt:lpstr>What are the Strengths and Limits of Different Types of Data?</vt:lpstr>
      <vt:lpstr>Which Measures Should Be Used?</vt:lpstr>
      <vt:lpstr>How Can Data Be Transformed into Actionable Information?</vt:lpstr>
      <vt:lpstr>How Should Data Be Analyzed?</vt:lpstr>
      <vt:lpstr>Data Disaggregated by Groups of Students: Cleveland Example</vt:lpstr>
      <vt:lpstr>Polling Question #3</vt:lpstr>
      <vt:lpstr>Slide 37</vt:lpstr>
      <vt:lpstr>Identifying the Type of Programmatic Interventions Needed to Address Target Areas</vt:lpstr>
      <vt:lpstr>The Second Challenge: How to Select the Type of Programmatic Intervention</vt:lpstr>
      <vt:lpstr>Slide 40</vt:lpstr>
      <vt:lpstr>Slide 41</vt:lpstr>
      <vt:lpstr>Slide 42</vt:lpstr>
      <vt:lpstr>Slide 43</vt:lpstr>
      <vt:lpstr>Slide 44</vt:lpstr>
      <vt:lpstr>Slide 45</vt:lpstr>
      <vt:lpstr>Polling Question #4</vt:lpstr>
      <vt:lpstr>Slide 47</vt:lpstr>
      <vt:lpstr>Selecting Programmatic Interventions That Can Be Implemented Effectively within a School or District</vt:lpstr>
      <vt:lpstr>Slide 49</vt:lpstr>
      <vt:lpstr>Bottom Line</vt:lpstr>
      <vt:lpstr>Bottom Line</vt:lpstr>
      <vt:lpstr>Bottom Line</vt:lpstr>
      <vt:lpstr>The Glass May be “Half-Filled”: The Bullying Example</vt:lpstr>
      <vt:lpstr>The Glass May be “Half-Filled”:The Efficacy/Effectiveness Gap Example</vt:lpstr>
      <vt:lpstr>Did the Intervention Address the Right  Fish?</vt:lpstr>
      <vt:lpstr>What is the Target of the Intervention?</vt:lpstr>
      <vt:lpstr>How Can an Intervention Be Unpacked?</vt:lpstr>
      <vt:lpstr>Variation of Impact: Examples</vt:lpstr>
      <vt:lpstr>Was there an Efficacy/Effectiveness Gap:  Did the Study Forget The Water? </vt:lpstr>
      <vt:lpstr>Why Is the Fidelity of Implementation  Important?</vt:lpstr>
      <vt:lpstr>What Costs Should Be Considered?</vt:lpstr>
      <vt:lpstr>Cost Considerations: Juvenile Program Costs Example</vt:lpstr>
      <vt:lpstr>Cost Considerations: Cost Benefit  Example </vt:lpstr>
      <vt:lpstr>Polling Question #5</vt:lpstr>
      <vt:lpstr>Take Aways</vt:lpstr>
      <vt:lpstr>Slide 66</vt:lpstr>
      <vt:lpstr>Citations</vt:lpstr>
      <vt:lpstr>Upcoming Webinar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Colombi, Greta</dc:creator>
  <dc:description>PresentationLoad.com</dc:description>
  <cp:lastModifiedBy>Meagan OMalley</cp:lastModifiedBy>
  <cp:revision>737</cp:revision>
  <dcterms:created xsi:type="dcterms:W3CDTF">2011-12-27T17:00:42Z</dcterms:created>
  <dcterms:modified xsi:type="dcterms:W3CDTF">2011-12-27T17:50:42Z</dcterms:modified>
</cp:coreProperties>
</file>