
<file path=[Content_Types].xml><?xml version="1.0" encoding="utf-8"?>
<Types xmlns="http://schemas.openxmlformats.org/package/2006/content-types">
  <Override PartName="/ppt/slides/slide30.xml" ContentType="application/vnd.openxmlformats-officedocument.presentationml.slide+xml"/>
  <Override PartName="/ppt/diagrams/data25.xml" ContentType="application/vnd.openxmlformats-officedocument.drawingml.diagramData+xml"/>
  <Override PartName="/ppt/slides/slide24.xml" ContentType="application/vnd.openxmlformats-officedocument.presentationml.slide+xml"/>
  <Override PartName="/ppt/diagrams/colors13.xml" ContentType="application/vnd.openxmlformats-officedocument.drawingml.diagramColors+xml"/>
  <Override PartName="/ppt/diagrams/layout26.xml" ContentType="application/vnd.openxmlformats-officedocument.drawingml.diagramLayout+xml"/>
  <Override PartName="/ppt/diagrams/quickStyle5.xml" ContentType="application/vnd.openxmlformats-officedocument.drawingml.diagramStyle+xml"/>
  <Override PartName="/ppt/diagrams/drawing28.xml" ContentType="application/vnd.ms-office.drawingml.diagramDrawing+xml"/>
  <Override PartName="/ppt/diagrams/colors3.xml" ContentType="application/vnd.openxmlformats-officedocument.drawingml.diagramColors+xml"/>
  <Override PartName="/ppt/notesSlides/notesSlide47.xml" ContentType="application/vnd.openxmlformats-officedocument.presentationml.notesSlide+xml"/>
  <Override PartName="/ppt/diagrams/layout10.xml" ContentType="application/vnd.openxmlformats-officedocument.drawingml.diagramLayout+xml"/>
  <Override PartName="/ppt/diagrams/drawing12.xml" ContentType="application/vnd.ms-office.drawingml.diagramDrawing+xml"/>
  <Override PartName="/ppt/slides/slide50.xml" ContentType="application/vnd.openxmlformats-officedocument.presentationml.slide+xml"/>
  <Override PartName="/ppt/notesSlides/notesSlide25.xml" ContentType="application/vnd.openxmlformats-officedocument.presentationml.notesSlide+xml"/>
  <Override PartName="/ppt/slides/slide44.xml" ContentType="application/vnd.openxmlformats-officedocument.presentationml.slide+xml"/>
  <Override PartName="/ppt/diagrams/data8.xml" ContentType="application/vnd.openxmlformats-officedocument.drawingml.diagramData+xml"/>
  <Override PartName="/ppt/diagrams/quickStyle19.xml" ContentType="application/vnd.openxmlformats-officedocument.drawingml.diagramStyle+xml"/>
  <Override PartName="/ppt/diagrams/data23.xml" ContentType="application/vnd.openxmlformats-officedocument.drawingml.diagramData+xml"/>
  <Override PartName="/ppt/diagrams/layout30.xml" ContentType="application/vnd.openxmlformats-officedocument.drawingml.diagramLayout+xml"/>
  <Override PartName="/ppt/slides/slide22.xml" ContentType="application/vnd.openxmlformats-officedocument.presentationml.slide+xml"/>
  <Override PartName="/ppt/diagrams/colors11.xml" ContentType="application/vnd.openxmlformats-officedocument.drawingml.diagramColors+xml"/>
  <Override PartName="/ppt/diagrams/layout24.xml" ContentType="application/vnd.openxmlformats-officedocument.drawingml.diagramLayout+xml"/>
  <Override PartName="/ppt/diagrams/quickStyle3.xml" ContentType="application/vnd.openxmlformats-officedocument.drawingml.diagramStyle+xml"/>
  <Override PartName="/ppt/diagrams/drawing26.xml" ContentType="application/vnd.ms-office.drawingml.diagramDrawing+xml"/>
  <Override PartName="/ppt/diagrams/colors1.xml" ContentType="application/vnd.openxmlformats-officedocument.drawingml.diagramColors+xml"/>
  <Override PartName="/ppt/notesSlides/notesSlide45.xml" ContentType="application/vnd.openxmlformats-officedocument.presentationml.notesSlide+xml"/>
  <Default Extension="xml" ContentType="application/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slides/slide42.xml" ContentType="application/vnd.openxmlformats-officedocument.presentationml.slide+xml"/>
  <Override PartName="/ppt/diagrams/colors31.xml" ContentType="application/vnd.openxmlformats-officedocument.drawingml.diagramColors+xml"/>
  <Override PartName="/ppt/diagrams/data6.xml" ContentType="application/vnd.openxmlformats-officedocument.drawingml.diagramData+xml"/>
  <Override PartName="/ppt/diagrams/quickStyle17.xml" ContentType="application/vnd.openxmlformats-officedocument.drawingml.diagramStyle+xml"/>
  <Override PartName="/ppt/diagrams/data21.xml" ContentType="application/vnd.openxmlformats-officedocument.drawingml.diagramData+xml"/>
  <Override PartName="/ppt/slides/slide20.xml" ContentType="application/vnd.openxmlformats-officedocument.presentationml.slide+xml"/>
  <Override PartName="/ppt/diagrams/layout22.xml" ContentType="application/vnd.openxmlformats-officedocument.drawingml.diagramLayout+xml"/>
  <Override PartName="/ppt/diagrams/quickStyle1.xml" ContentType="application/vnd.openxmlformats-officedocument.drawingml.diagramStyle+xml"/>
  <Override PartName="/ppt/diagrams/drawing24.xml" ContentType="application/vnd.ms-office.drawingml.diagramDrawing+xml"/>
  <Override PartName="/ppt/notesSlides/notesSlide43.xml" ContentType="application/vnd.openxmlformats-officedocument.presentationml.notesSlide+xml"/>
  <Override PartName="/ppt/notesSlides/notesSlide21.xml" ContentType="application/vnd.openxmlformats-officedocument.presentationml.notesSlide+xml"/>
  <Override PartName="/ppt/slides/slide40.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diagrams/layout29.xml" ContentType="application/vnd.openxmlformats-officedocument.drawingml.diagramLayout+xml"/>
  <Default Extension="jpeg" ContentType="image/jpeg"/>
  <Override PartName="/ppt/diagrams/data4.xml" ContentType="application/vnd.openxmlformats-officedocument.drawingml.diagramData+xml"/>
  <Override PartName="/ppt/diagrams/quickStyle15.xml" ContentType="application/vnd.openxmlformats-officedocument.drawingml.diagramStyle+xml"/>
  <Override PartName="/ppt/diagrams/drawing9.xml" ContentType="application/vnd.ms-office.drawingml.diagramDrawing+xml"/>
  <Override PartName="/ppt/diagrams/layout20.xml" ContentType="application/vnd.openxmlformats-officedocument.drawingml.diagramLayout+xml"/>
  <Override PartName="/ppt/diagrams/drawing22.xml" ContentType="application/vnd.ms-office.drawingml.diagramDrawing+xml"/>
  <Override PartName="/docProps/app.xml" ContentType="application/vnd.openxmlformats-officedocument.extended-properties+xml"/>
  <Override PartName="/ppt/notesSlides/notesSlide41.xml" ContentType="application/vnd.openxmlformats-officedocument.presentationml.notesSlide+xml"/>
  <Override PartName="/ppt/slideLayouts/slideLayout8.xml" ContentType="application/vnd.openxmlformats-officedocument.presentationml.slideLayout+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diagrams/layout27.xml" ContentType="application/vnd.openxmlformats-officedocument.drawingml.diagramLayout+xml"/>
  <Override PartName="/ppt/diagrams/data2.xml" ContentType="application/vnd.openxmlformats-officedocument.drawingml.diagramData+xml"/>
  <Override PartName="/ppt/diagrams/quickStyle13.xml" ContentType="application/vnd.openxmlformats-officedocument.drawingml.diagramStyle+xml"/>
  <Override PartName="/ppt/diagrams/drawing7.xml" ContentType="application/vnd.ms-office.drawingml.diagramDrawing+xml"/>
  <Override PartName="/ppt/diagrams/drawing20.xml" ContentType="application/vnd.ms-office.drawingml.diagramDrawing+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s/slide39.xml" ContentType="application/vnd.openxmlformats-officedocument.presentationml.slide+xml"/>
  <Override PartName="/ppt/diagrams/layout9.xml" ContentType="application/vnd.openxmlformats-officedocument.drawingml.diagramLayout+xml"/>
  <Override PartName="/ppt/notesSlides/notesSlide33.xml" ContentType="application/vnd.openxmlformats-officedocument.presentationml.notesSlide+xml"/>
  <Override PartName="/ppt/handoutMasters/handoutMaster1.xml" ContentType="application/vnd.openxmlformats-officedocument.presentationml.handoutMaster+xml"/>
  <Override PartName="/ppt/diagrams/colors28.xml" ContentType="application/vnd.openxmlformats-officedocument.drawingml.diagramColors+xml"/>
  <Override PartName="/ppt/notesSlides/notesSlide3.xml" ContentType="application/vnd.openxmlformats-officedocument.presentationml.notesSlide+xml"/>
  <Override PartName="/ppt/diagrams/data18.xml" ContentType="application/vnd.openxmlformats-officedocument.drawingml.diagramData+xml"/>
  <Override PartName="/ppt/slides/slide5.xml" ContentType="application/vnd.openxmlformats-officedocument.presentationml.slide+xml"/>
  <Override PartName="/ppt/slides/slide17.xml" ContentType="application/vnd.openxmlformats-officedocument.presentationml.slide+xml"/>
  <Override PartName="/ppt/diagrams/layout19.xml" ContentType="application/vnd.openxmlformats-officedocument.drawingml.diagramLayout+xml"/>
  <Override PartName="/ppt/diagrams/quickStyle11.xml" ContentType="application/vnd.openxmlformats-officedocument.drawingml.diagramStyle+xml"/>
  <Override PartName="/ppt/diagrams/drawing5.xml" ContentType="application/vnd.ms-office.drawingml.diagramDrawing+xml"/>
  <Override PartName="/ppt/notesSlides/notesSlide18.xml" ContentType="application/vnd.openxmlformats-officedocument.presentationml.notesSlide+xml"/>
  <Override PartName="/ppt/slides/slide37.xml" ContentType="application/vnd.openxmlformats-officedocument.presentationml.slide+xml"/>
  <Override PartName="/ppt/notesSlides/notesSlide31.xml" ContentType="application/vnd.openxmlformats-officedocument.presentationml.notesSlide+xml"/>
  <Override PartName="/ppt/diagrams/layout7.xml" ContentType="application/vnd.openxmlformats-officedocument.drawingml.diagramLayout+xml"/>
  <Override PartName="/ppt/slideLayouts/slideLayout4.xml" ContentType="application/vnd.openxmlformats-officedocument.presentationml.slideLayout+xml"/>
  <Override PartName="/ppt/diagrams/colors26.xml" ContentType="application/vnd.openxmlformats-officedocument.drawingml.diagramColors+xml"/>
  <Override PartName="/ppt/diagrams/quickStyle31.xml" ContentType="application/vnd.openxmlformats-officedocument.drawingml.diagramStyle+xml"/>
  <Override PartName="/ppt/notesSlides/notesSlide1.xml" ContentType="application/vnd.openxmlformats-officedocument.presentationml.notesSlide+xml"/>
  <Override PartName="/ppt/diagrams/quickStyle2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5.xml" ContentType="application/vnd.openxmlformats-officedocument.presentationml.slide+xml"/>
  <Override PartName="/ppt/diagrams/layout17.xml" ContentType="application/vnd.openxmlformats-officedocument.drawingml.diagramLayout+xml"/>
  <Override PartName="/ppt/diagrams/drawing19.xml" ContentType="application/vnd.ms-office.drawingml.diagramDrawing+xml"/>
  <Override PartName="/ppt/diagrams/drawing3.xml" ContentType="application/vnd.ms-office.drawingml.diagramDrawing+xml"/>
  <Override PartName="/ppt/notesSlides/notesSlide38.xml" ContentType="application/vnd.openxmlformats-officedocument.presentationml.notesSlide+xml"/>
  <Override PartName="/ppt/notesSlides/notesSlide8.xml" ContentType="application/vnd.openxmlformats-officedocument.presentationml.notesSlide+xml"/>
  <Override PartName="/ppt/diagrams/drawing10.xml" ContentType="application/vnd.ms-office.drawingml.diagramDrawing+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diagrams/colors24.xml" ContentType="application/vnd.openxmlformats-officedocument.drawingml.diagramColors+xml"/>
  <Override PartName="/ppt/diagrams/layout5.xml" ContentType="application/vnd.openxmlformats-officedocument.drawingml.diagramLayout+xml"/>
  <Override PartName="/ppt/slides/slide35.xml" ContentType="application/vnd.openxmlformats-officedocument.presentationml.slide+xml"/>
  <Override PartName="/ppt/slides/slide29.xml" ContentType="application/vnd.openxmlformats-officedocument.presentationml.slide+xml"/>
  <Override PartName="/ppt/diagrams/colors18.xml" ContentType="application/vnd.openxmlformats-officedocument.drawingml.diagramColors+xml"/>
  <Override PartName="/ppt/diagrams/quickStyle2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diagrams/colors8.xml" ContentType="application/vnd.openxmlformats-officedocument.drawingml.diagramColors+xml"/>
  <Override PartName="/ppt/slides/slide13.xml" ContentType="application/vnd.openxmlformats-officedocument.presentationml.slide+xml"/>
  <Override PartName="/ppt/diagrams/layout15.xml" ContentType="application/vnd.openxmlformats-officedocument.drawingml.diagramLayout+xml"/>
  <Override PartName="/ppt/diagrams/drawing17.xml" ContentType="application/vnd.ms-office.drawingml.diagramDrawing+xml"/>
  <Override PartName="/ppt/diagrams/drawing1.xml" ContentType="application/vnd.ms-office.drawingml.diagramDrawing+xml"/>
  <Override PartName="/ppt/diagrams/drawing30.xml" ContentType="application/vnd.ms-office.drawingml.diagramDrawing+xml"/>
  <Override PartName="/ppt/notesSlides/notesSlide36.xml" ContentType="application/vnd.openxmlformats-officedocument.presentationml.notesSlide+xml"/>
  <Override PartName="/ppt/slides/slide49.xml" ContentType="application/vnd.openxmlformats-officedocument.presentationml.slide+xml"/>
  <Override PartName="/ppt/theme/theme3.xml" ContentType="application/vnd.openxmlformats-officedocument.them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diagrams/layout3.xml" ContentType="application/vnd.openxmlformats-officedocument.drawingml.diagramLayout+xml"/>
  <Override PartName="/ppt/diagrams/colors22.xml" ContentType="application/vnd.openxmlformats-officedocument.drawingml.diagramColors+xml"/>
  <Override PartName="/ppt/diagrams/data28.xml" ContentType="application/vnd.openxmlformats-officedocument.drawingml.diagramData+xml"/>
  <Override PartName="/ppt/slides/slide27.xml" ContentType="application/vnd.openxmlformats-officedocument.presentationml.slide+xml"/>
  <Override PartName="/ppt/diagrams/colors16.xml" ContentType="application/vnd.openxmlformats-officedocument.drawingml.diagramColors+xml"/>
  <Override PartName="/docProps/core.xml" ContentType="application/vnd.openxmlformats-package.core-properties+xml"/>
  <Override PartName="/ppt/diagrams/quickStyle21.xml" ContentType="application/vnd.openxmlformats-officedocument.drawingml.diagramStyle+xml"/>
  <Override PartName="/ppt/diagrams/data12.xml" ContentType="application/vnd.openxmlformats-officedocument.drawingml.diagramData+xml"/>
  <Override PartName="/ppt/diagrams/quickStyle8.xml" ContentType="application/vnd.openxmlformats-officedocument.drawingml.diagramStyle+xml"/>
  <Override PartName="/ppt/diagrams/colors6.xml" ContentType="application/vnd.openxmlformats-officedocument.drawingml.diagramColors+xml"/>
  <Override PartName="/ppt/slides/slide11.xml" ContentType="application/vnd.openxmlformats-officedocument.presentationml.slide+xml"/>
  <Override PartName="/ppt/diagrams/layout13.xml" ContentType="application/vnd.openxmlformats-officedocument.drawingml.diagramLayout+xml"/>
  <Override PartName="/ppt/diagrams/drawing15.xml" ContentType="application/vnd.ms-office.drawingml.diagramDrawing+xml"/>
  <Override PartName="/ppt/slides/slide53.xml" ContentType="application/vnd.openxmlformats-officedocument.presentationml.slide+xml"/>
  <Override PartName="/ppt/notesSlides/notesSlide28.xml" ContentType="application/vnd.openxmlformats-officedocument.presentationml.notesSlide+xml"/>
  <Override PartName="/ppt/slides/slide47.xml" ContentType="application/vnd.openxmlformats-officedocument.presentationml.slide+xml"/>
  <Override PartName="/ppt/diagrams/quickStyle28.xml" ContentType="application/vnd.openxmlformats-officedocument.drawingml.diagramStyl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diagrams/colors20.xml" ContentType="application/vnd.openxmlformats-officedocument.drawingml.diagramColors+xml"/>
  <Override PartName="/ppt/diagrams/layout1.xml" ContentType="application/vnd.openxmlformats-officedocument.drawingml.diagramLayout+xml"/>
  <Override PartName="/ppt/diagrams/data26.xml" ContentType="application/vnd.openxmlformats-officedocument.drawingml.diagramData+xml"/>
  <Override PartName="/ppt/slides/slide25.xml" ContentType="application/vnd.openxmlformats-officedocument.presentationml.slide+xml"/>
  <Override PartName="/ppt/diagrams/colors14.xml" ContentType="application/vnd.openxmlformats-officedocument.drawingml.diagramColors+xml"/>
  <Override PartName="/ppt/diagrams/quickStyle6.xml" ContentType="application/vnd.openxmlformats-officedocument.drawingml.diagramStyle+xml"/>
  <Override PartName="/ppt/diagrams/data10.xml" ContentType="application/vnd.openxmlformats-officedocument.drawingml.diagramData+xml"/>
  <Override PartName="/ppt/diagrams/drawing29.xml" ContentType="application/vnd.ms-office.drawingml.diagramDrawing+xml"/>
  <Override PartName="/ppt/diagrams/colors4.xml" ContentType="application/vnd.openxmlformats-officedocument.drawingml.diagramColors+xml"/>
  <Override PartName="/ppt/notesSlides/notesSlide48.xml" ContentType="application/vnd.openxmlformats-officedocument.presentationml.notesSlide+xml"/>
  <Override PartName="/ppt/diagrams/layout11.xml" ContentType="application/vnd.openxmlformats-officedocument.drawingml.diagramLayout+xml"/>
  <Override PartName="/ppt/diagrams/drawing13.xml" ContentType="application/vnd.ms-office.drawingml.diagramDrawing+xml"/>
  <Override PartName="/ppt/slides/slide51.xml" ContentType="application/vnd.openxmlformats-officedocument.presentationml.slide+xml"/>
  <Override PartName="/ppt/notesSlides/notesSlide26.xml" ContentType="application/vnd.openxmlformats-officedocument.presentationml.notesSlide+xml"/>
  <Override PartName="/ppt/slides/slide45.xml" ContentType="application/vnd.openxmlformats-officedocument.presentationml.slide+xml"/>
  <Override PartName="/ppt/diagrams/quickStyle26.xml" ContentType="application/vnd.openxmlformats-officedocument.drawingml.diagramStyle+xml"/>
  <Override PartName="/ppt/diagrams/data9.xml" ContentType="application/vnd.openxmlformats-officedocument.drawingml.diagramData+xml"/>
  <Override PartName="/ppt/diagrams/data30.xml" ContentType="application/vnd.openxmlformats-officedocument.drawingml.diagramData+xml"/>
  <Override PartName="/ppt/diagrams/data24.xml" ContentType="application/vnd.openxmlformats-officedocument.drawingml.diagramData+xml"/>
  <Override PartName="/ppt/diagrams/layout31.xml" ContentType="application/vnd.openxmlformats-officedocument.drawingml.diagramLayout+xml"/>
  <Override PartName="/ppt/slides/slide23.xml" ContentType="application/vnd.openxmlformats-officedocument.presentationml.slide+xml"/>
  <Override PartName="/ppt/diagrams/colors12.xml" ContentType="application/vnd.openxmlformats-officedocument.drawingml.diagramColors+xml"/>
  <Override PartName="/ppt/diagrams/layout25.xml" ContentType="application/vnd.openxmlformats-officedocument.drawingml.diagramLayout+xml"/>
  <Override PartName="/ppt/diagrams/quickStyle4.xml" ContentType="application/vnd.openxmlformats-officedocument.drawingml.diagramStyle+xml"/>
  <Override PartName="/ppt/diagrams/drawing27.xml" ContentType="application/vnd.ms-office.drawingml.diagramDrawing+xml"/>
  <Override PartName="/ppt/diagrams/colors2.xml" ContentType="application/vnd.openxmlformats-officedocument.drawingml.diagramColors+xml"/>
  <Override PartName="/ppt/notesSlides/notesSlide46.xml" ContentType="application/vnd.openxmlformats-officedocument.presentationml.notesSlide+xml"/>
  <Override PartName="/ppt/notesSlides/notesSlide24.xml" ContentType="application/vnd.openxmlformats-officedocument.presentationml.notesSlide+xml"/>
  <Override PartName="/ppt/slides/slide43.xml" ContentType="application/vnd.openxmlformats-officedocument.presentationml.slide+xml"/>
  <Override PartName="/ppt/commentAuthors.xml" ContentType="application/vnd.openxmlformats-officedocument.presentationml.commentAuthors+xml"/>
  <Override PartName="/ppt/diagrams/data7.xml" ContentType="application/vnd.openxmlformats-officedocument.drawingml.diagramData+xml"/>
  <Override PartName="/ppt/diagrams/quickStyle18.xml" ContentType="application/vnd.openxmlformats-officedocument.drawingml.diagramStyle+xml"/>
  <Override PartName="/ppt/diagrams/data22.xml" ContentType="application/vnd.openxmlformats-officedocument.drawingml.diagramData+xml"/>
  <Override PartName="/ppt/slides/slide21.xml" ContentType="application/vnd.openxmlformats-officedocument.presentationml.slide+xml"/>
  <Override PartName="/ppt/diagrams/colors10.xml" ContentType="application/vnd.openxmlformats-officedocument.drawingml.diagramColors+xml"/>
  <Override PartName="/ppt/diagrams/layout23.xml" ContentType="application/vnd.openxmlformats-officedocument.drawingml.diagramLayout+xml"/>
  <Override PartName="/ppt/diagrams/quickStyle2.xml" ContentType="application/vnd.openxmlformats-officedocument.drawingml.diagramStyle+xml"/>
  <Override PartName="/ppt/diagrams/drawing25.xml" ContentType="application/vnd.ms-office.drawingml.diagramDrawing+xml"/>
  <Override PartName="/ppt/notesMasters/notesMaster1.xml" ContentType="application/vnd.openxmlformats-officedocument.presentationml.notesMaster+xml"/>
  <Override PartName="/ppt/notesSlides/notesSlide44.xml" ContentType="application/vnd.openxmlformats-officedocument.presentationml.notesSlide+xml"/>
  <Default Extension="gif" ContentType="image/gif"/>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slides/slide41.xml" ContentType="application/vnd.openxmlformats-officedocument.presentationml.slide+xml"/>
  <Override PartName="/ppt/presentation.xml" ContentType="application/vnd.openxmlformats-officedocument.presentationml.presentation.main+xml"/>
  <Override PartName="/ppt/diagrams/colors30.xml" ContentType="application/vnd.openxmlformats-officedocument.drawingml.diagramColors+xml"/>
  <Override PartName="/ppt/diagrams/data5.xml" ContentType="application/vnd.openxmlformats-officedocument.drawingml.diagramData+xml"/>
  <Override PartName="/ppt/diagrams/quickStyle16.xml" ContentType="application/vnd.openxmlformats-officedocument.drawingml.diagramStyle+xml"/>
  <Override PartName="/ppt/diagrams/data20.xml" ContentType="application/vnd.openxmlformats-officedocument.drawingml.diagramData+xml"/>
  <Override PartName="/ppt/diagrams/layout21.xml" ContentType="application/vnd.openxmlformats-officedocument.drawingml.diagramLayout+xml"/>
  <Override PartName="/ppt/diagrams/drawing23.xml" ContentType="application/vnd.ms-office.drawingml.diagramDrawing+xml"/>
  <Override PartName="/ppt/notesSlides/notesSlide42.xml" ContentType="application/vnd.openxmlformats-officedocument.presentationml.notes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layout28.xml" ContentType="application/vnd.openxmlformats-officedocument.drawingml.diagramLayout+xml"/>
  <Override PartName="/ppt/diagrams/data3.xml" ContentType="application/vnd.openxmlformats-officedocument.drawingml.diagramData+xml"/>
  <Override PartName="/ppt/diagrams/quickStyle14.xml" ContentType="application/vnd.openxmlformats-officedocument.drawingml.diagramStyle+xml"/>
  <Override PartName="/ppt/diagrams/drawing8.xml" ContentType="application/vnd.ms-office.drawingml.diagramDrawing+xml"/>
  <Override PartName="/ppt/diagrams/drawing21.xml" ContentType="application/vnd.ms-office.drawingml.diagramDrawing+xml"/>
  <Override PartName="/ppt/notesSlides/notesSlide40.xml" ContentType="application/vnd.openxmlformats-officedocument.presentationml.notesSlide+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diagrams/colors29.xml" ContentType="application/vnd.openxmlformats-officedocument.drawingml.diagramColors+xml"/>
  <Override PartName="/ppt/notesSlides/notesSlide4.xml" ContentType="application/vnd.openxmlformats-officedocument.presentationml.notesSlide+xml"/>
  <Override PartName="/ppt/diagrams/data19.xml" ContentType="application/vnd.openxmlformats-officedocument.drawingml.diagramData+xml"/>
  <Override PartName="/ppt/slides/slide6.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diagrams/quickStyle12.xml" ContentType="application/vnd.openxmlformats-officedocument.drawingml.diagramStyle+xml"/>
  <Override PartName="/ppt/diagrams/drawing6.xml" ContentType="application/vnd.ms-office.drawingml.diagramDrawing+xml"/>
  <Override PartName="/ppt/tableStyles.xml" ContentType="application/vnd.openxmlformats-officedocument.presentationml.tableStyles+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diagrams/layout8.xml" ContentType="application/vnd.openxmlformats-officedocument.drawingml.diagramLayout+xml"/>
  <Override PartName="/ppt/notesSlides/notesSlide32.xml" ContentType="application/vnd.openxmlformats-officedocument.presentationml.notesSlide+xml"/>
  <Override PartName="/ppt/diagrams/colors27.xml" ContentType="application/vnd.openxmlformats-officedocument.drawingml.diagramColors+xml"/>
  <Default Extension="bin" ContentType="application/vnd.openxmlformats-officedocument.presentationml.printerSettings"/>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diagrams/layout18.xml" ContentType="application/vnd.openxmlformats-officedocument.drawingml.diagramLayout+xml"/>
  <Override PartName="/ppt/diagrams/quickStyle10.xml" ContentType="application/vnd.openxmlformats-officedocument.drawingml.diagramStyle+xml"/>
  <Override PartName="/ppt/diagrams/drawing4.xml" ContentType="application/vnd.ms-office.drawingml.diagramDrawing+xml"/>
  <Override PartName="/ppt/notesSlides/notesSlide39.xml" ContentType="application/vnd.openxmlformats-officedocument.presentationml.notesSlide+xml"/>
  <Override PartName="/ppt/notesSlides/notesSlide9.xml" ContentType="application/vnd.openxmlformats-officedocument.presentationml.notesSlide+xml"/>
  <Override PartName="/ppt/diagrams/drawing11.xml" ContentType="application/vnd.ms-office.drawingml.diagramDrawing+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diagrams/layout6.xml" ContentType="application/vnd.openxmlformats-officedocument.drawingml.diagramLayout+xml"/>
  <Override PartName="/ppt/notesSlides/notesSlide30.xml" ContentType="application/vnd.openxmlformats-officedocument.presentationml.notesSlide+xml"/>
  <Override PartName="/ppt/diagrams/colors25.xml" ContentType="application/vnd.openxmlformats-officedocument.drawingml.diagramColors+xml"/>
  <Override PartName="/ppt/diagrams/quickStyle30.xml" ContentType="application/vnd.openxmlformats-officedocument.drawingml.diagramStyle+xml"/>
  <Override PartName="/ppt/diagrams/colors19.xml" ContentType="application/vnd.openxmlformats-officedocument.drawingml.diagramColors+xml"/>
  <Override PartName="/ppt/diagrams/quickStyle24.xml" ContentType="application/vnd.openxmlformats-officedocument.drawingml.diagramStyle+xml"/>
  <Override PartName="/ppt/diagrams/data15.xml" ContentType="application/vnd.openxmlformats-officedocument.drawingml.diagramData+xml"/>
  <Override PartName="/ppt/slides/slide2.xml" ContentType="application/vnd.openxmlformats-officedocument.presentationml.slide+xml"/>
  <Override PartName="/ppt/diagrams/colors9.xml" ContentType="application/vnd.openxmlformats-officedocument.drawingml.diagramColors+xml"/>
  <Override PartName="/ppt/slides/slide14.xml" ContentType="application/vnd.openxmlformats-officedocument.presentationml.slide+xml"/>
  <Override PartName="/ppt/diagrams/layout16.xml" ContentType="application/vnd.openxmlformats-officedocument.drawingml.diagramLayout+xml"/>
  <Override PartName="/ppt/diagrams/drawing18.xml" ContentType="application/vnd.ms-office.drawingml.diagramDrawing+xml"/>
  <Override PartName="/ppt/diagrams/drawing2.xml" ContentType="application/vnd.ms-office.drawingml.diagramDrawing+xml"/>
  <Override PartName="/ppt/diagrams/drawing31.xml" ContentType="application/vnd.ms-office.drawingml.diagramDrawing+xml"/>
  <Override PartName="/ppt/notesSlides/notesSlide37.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diagrams/layout4.xml" ContentType="application/vnd.openxmlformats-officedocument.drawingml.diagramLayout+xml"/>
  <Override PartName="/ppt/diagrams/colors23.xml" ContentType="application/vnd.openxmlformats-officedocument.drawingml.diagramColors+xml"/>
  <Override PartName="/ppt/diagrams/data29.xml" ContentType="application/vnd.openxmlformats-officedocument.drawingml.diagramData+xml"/>
  <Override PartName="/ppt/slides/slide28.xml" ContentType="application/vnd.openxmlformats-officedocument.presentationml.slide+xml"/>
  <Override PartName="/ppt/diagrams/colors17.xml" ContentType="application/vnd.openxmlformats-officedocument.drawingml.diagramColors+xml"/>
  <Override PartName="/ppt/diagrams/quickStyle22.xml" ContentType="application/vnd.openxmlformats-officedocument.drawingml.diagramStyle+xml"/>
  <Override PartName="/ppt/diagrams/data13.xml" ContentType="application/vnd.openxmlformats-officedocument.drawingml.diagramData+xml"/>
  <Override PartName="/ppt/diagrams/quickStyle9.xml" ContentType="application/vnd.openxmlformats-officedocument.drawingml.diagramStyle+xml"/>
  <Default Extension="png" ContentType="image/png"/>
  <Override PartName="/ppt/diagrams/colors7.xml" ContentType="application/vnd.openxmlformats-officedocument.drawingml.diagramColors+xml"/>
  <Override PartName="/ppt/slides/slide12.xml" ContentType="application/vnd.openxmlformats-officedocument.presentationml.slide+xml"/>
  <Override PartName="/ppt/diagrams/layout14.xml" ContentType="application/vnd.openxmlformats-officedocument.drawingml.diagramLayout+xml"/>
  <Override PartName="/ppt/diagrams/drawing16.xml" ContentType="application/vnd.ms-office.drawingml.diagramDrawing+xml"/>
  <Override PartName="/ppt/slides/slide54.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diagrams/quickStyle29.xml" ContentType="application/vnd.openxmlformats-officedocument.drawingml.diagramStyle+xml"/>
  <Override PartName="/ppt/theme/theme2.xml" ContentType="application/vnd.openxmlformats-officedocument.theme+xml"/>
  <Override PartName="/ppt/notesSlides/notesSlide13.xml" ContentType="application/vnd.openxmlformats-officedocument.presentationml.notesSlide+xml"/>
  <Override PartName="/ppt/slides/slide32.xml" ContentType="application/vnd.openxmlformats-officedocument.presentationml.slide+xml"/>
  <Override PartName="/ppt/diagrams/colors21.xml" ContentType="application/vnd.openxmlformats-officedocument.drawingml.diagramColors+xml"/>
  <Override PartName="/ppt/diagrams/layout2.xml" ContentType="application/vnd.openxmlformats-officedocument.drawingml.diagramLayout+xml"/>
  <Override PartName="/ppt/diagrams/data27.xml" ContentType="application/vnd.openxmlformats-officedocument.drawingml.diagramData+xml"/>
  <Override PartName="/ppt/slides/slide26.xml" ContentType="application/vnd.openxmlformats-officedocument.presentationml.slide+xml"/>
  <Override PartName="/ppt/diagrams/colors15.xml" ContentType="application/vnd.openxmlformats-officedocument.drawingml.diagramColors+xml"/>
  <Override PartName="/ppt/diagrams/quickStyle7.xml" ContentType="application/vnd.openxmlformats-officedocument.drawingml.diagramStyle+xml"/>
  <Override PartName="/ppt/diagrams/data11.xml" ContentType="application/vnd.openxmlformats-officedocument.drawingml.diagramData+xml"/>
  <Override PartName="/ppt/diagrams/quickStyle20.xml" ContentType="application/vnd.openxmlformats-officedocument.drawingml.diagramStyle+xml"/>
  <Override PartName="/ppt/diagrams/colors5.xml" ContentType="application/vnd.openxmlformats-officedocument.drawingml.diagramColors+xml"/>
  <Override PartName="/ppt/slides/slide10.xml" ContentType="application/vnd.openxmlformats-officedocument.presentationml.slide+xml"/>
  <Override PartName="/ppt/notesSlides/notesSlide49.xml" ContentType="application/vnd.openxmlformats-officedocument.presentationml.notesSlide+xml"/>
  <Override PartName="/ppt/diagrams/layout12.xml" ContentType="application/vnd.openxmlformats-officedocument.drawingml.diagramLayout+xml"/>
  <Override PartName="/ppt/diagrams/drawing14.xml" ContentType="application/vnd.ms-office.drawingml.diagramDrawing+xml"/>
  <Override PartName="/ppt/slides/slide52.xml" ContentType="application/vnd.openxmlformats-officedocument.presentationml.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diagrams/quickStyle27.xml" ContentType="application/vnd.openxmlformats-officedocument.drawingml.diagramStyle+xml"/>
  <Override PartName="/ppt/diagrams/data31.xml" ContentType="application/vnd.openxmlformats-officedocument.drawingml.diagramData+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0" r:id="rId1"/>
  </p:sldMasterIdLst>
  <p:notesMasterIdLst>
    <p:notesMasterId r:id="rId56"/>
  </p:notesMasterIdLst>
  <p:handoutMasterIdLst>
    <p:handoutMasterId r:id="rId57"/>
  </p:handoutMasterIdLst>
  <p:sldIdLst>
    <p:sldId id="432" r:id="rId2"/>
    <p:sldId id="433" r:id="rId3"/>
    <p:sldId id="434" r:id="rId4"/>
    <p:sldId id="435" r:id="rId5"/>
    <p:sldId id="436" r:id="rId6"/>
    <p:sldId id="443" r:id="rId7"/>
    <p:sldId id="257" r:id="rId8"/>
    <p:sldId id="438" r:id="rId9"/>
    <p:sldId id="439" r:id="rId10"/>
    <p:sldId id="292" r:id="rId11"/>
    <p:sldId id="366" r:id="rId12"/>
    <p:sldId id="374" r:id="rId13"/>
    <p:sldId id="290" r:id="rId14"/>
    <p:sldId id="291" r:id="rId15"/>
    <p:sldId id="406" r:id="rId16"/>
    <p:sldId id="376" r:id="rId17"/>
    <p:sldId id="401" r:id="rId18"/>
    <p:sldId id="437" r:id="rId19"/>
    <p:sldId id="417" r:id="rId20"/>
    <p:sldId id="395" r:id="rId21"/>
    <p:sldId id="407" r:id="rId22"/>
    <p:sldId id="380" r:id="rId23"/>
    <p:sldId id="382" r:id="rId24"/>
    <p:sldId id="404" r:id="rId25"/>
    <p:sldId id="383" r:id="rId26"/>
    <p:sldId id="440" r:id="rId27"/>
    <p:sldId id="384" r:id="rId28"/>
    <p:sldId id="408" r:id="rId29"/>
    <p:sldId id="385" r:id="rId30"/>
    <p:sldId id="386" r:id="rId31"/>
    <p:sldId id="295" r:id="rId32"/>
    <p:sldId id="387" r:id="rId33"/>
    <p:sldId id="409" r:id="rId34"/>
    <p:sldId id="441" r:id="rId35"/>
    <p:sldId id="389" r:id="rId36"/>
    <p:sldId id="390" r:id="rId37"/>
    <p:sldId id="391" r:id="rId38"/>
    <p:sldId id="392" r:id="rId39"/>
    <p:sldId id="393" r:id="rId40"/>
    <p:sldId id="418" r:id="rId41"/>
    <p:sldId id="352" r:id="rId42"/>
    <p:sldId id="305" r:id="rId43"/>
    <p:sldId id="398" r:id="rId44"/>
    <p:sldId id="399" r:id="rId45"/>
    <p:sldId id="400" r:id="rId46"/>
    <p:sldId id="354" r:id="rId47"/>
    <p:sldId id="369" r:id="rId48"/>
    <p:sldId id="396" r:id="rId49"/>
    <p:sldId id="356" r:id="rId50"/>
    <p:sldId id="332" r:id="rId51"/>
    <p:sldId id="397" r:id="rId52"/>
    <p:sldId id="419" r:id="rId53"/>
    <p:sldId id="442" r:id="rId54"/>
    <p:sldId id="360" r:id="rId55"/>
  </p:sldIdLst>
  <p:sldSz cx="9144000" cy="6858000" type="screen4x3"/>
  <p:notesSz cx="7102475" cy="9388475"/>
  <p:defaultTextStyle>
    <a:defPPr>
      <a:defRPr lang="en-US"/>
    </a:defPPr>
    <a:lvl1pPr algn="l" rtl="0" fontAlgn="base">
      <a:spcBef>
        <a:spcPct val="0"/>
      </a:spcBef>
      <a:spcAft>
        <a:spcPct val="0"/>
      </a:spcAft>
      <a:defRPr sz="2000" kern="1200">
        <a:solidFill>
          <a:schemeClr val="tx1"/>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boccanfuso" initials="cb" lastIdx="13"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6600"/>
    <a:srgbClr val="F2652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8271" autoAdjust="0"/>
    <p:restoredTop sz="95733" autoAdjust="0"/>
  </p:normalViewPr>
  <p:slideViewPr>
    <p:cSldViewPr snapToGrid="0" snapToObjects="1">
      <p:cViewPr varScale="1">
        <p:scale>
          <a:sx n="142" d="100"/>
          <a:sy n="142" d="100"/>
        </p:scale>
        <p:origin x="-131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commentAuthors" Target="commentAuthor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90000"/>
            </a:lnSpc>
            <a:spcAft>
              <a:spcPct val="3500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4AB0B315-6059-4F7F-9F3E-FE67D7CC63AD}" type="presOf" srcId="{B3E896ED-991A-4533-AEDA-EB6D679A601B}" destId="{34018393-80D0-4046-B450-88A433CF38A7}" srcOrd="0" destOrd="0" presId="urn:microsoft.com/office/officeart/2005/8/layout/chevron1"/>
    <dgm:cxn modelId="{69B329D9-57E6-424E-A24A-F6F12162E79C}" type="presOf" srcId="{294617C9-576A-4C89-ADE4-2023822F211A}" destId="{7A01ACE7-8A07-4385-AC37-AAC8C2FA68FB}" srcOrd="0" destOrd="0" presId="urn:microsoft.com/office/officeart/2005/8/layout/chevron1"/>
    <dgm:cxn modelId="{DC58AF81-9F41-46D0-A215-5D31165CFCAF}" type="presOf" srcId="{D85F3371-1900-45E9-A48D-53D7A2DC4C40}" destId="{829B3640-3E6A-4A06-9BC1-6ADD1F64B4A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BB7B2A7C-9585-42CB-8FA7-93CF91E3BE42}" type="presOf" srcId="{E29DA794-2A2F-47E0-9307-DADAFDFA7CAA}" destId="{D4386C5A-6684-4B72-8F4A-46CC0864811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BD595963-41A0-449B-9E71-FC6FC84622E0}" type="presOf" srcId="{E90A861D-9562-48F5-9764-7EF27ED62408}" destId="{56136D3E-E31F-4130-A000-B0A8FCC3EB70}"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826415EB-265C-4780-BD8E-AB2B064C1CD2}" srcId="{B3E896ED-991A-4533-AEDA-EB6D679A601B}" destId="{294617C9-576A-4C89-ADE4-2023822F211A}" srcOrd="4" destOrd="0" parTransId="{3B68A8C1-E37F-4B4D-828B-D0CD1FFFA7E9}" sibTransId="{6E9D7427-2CD6-484A-9818-5750CA3C4C51}"/>
    <dgm:cxn modelId="{0B225BE1-5ADF-4C77-B656-EBCC63B09488}" type="presOf" srcId="{134B184A-2806-414B-B06E-2A23A8E5F48D}" destId="{2AC2F235-0EE0-46E7-A9A8-2FF1DF7C3EC4}"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2BAF656A-74E7-4A2F-9024-033287E5E3CD}" type="presParOf" srcId="{34018393-80D0-4046-B450-88A433CF38A7}" destId="{56136D3E-E31F-4130-A000-B0A8FCC3EB70}" srcOrd="0" destOrd="0" presId="urn:microsoft.com/office/officeart/2005/8/layout/chevron1"/>
    <dgm:cxn modelId="{D4F6AF83-EA5D-47FD-8546-5C2C10CF4541}" type="presParOf" srcId="{34018393-80D0-4046-B450-88A433CF38A7}" destId="{41472412-741A-4B42-8074-5DB19AFAD1A4}" srcOrd="1" destOrd="0" presId="urn:microsoft.com/office/officeart/2005/8/layout/chevron1"/>
    <dgm:cxn modelId="{D0DD69EB-7A56-456E-8899-A14F1396C2E7}" type="presParOf" srcId="{34018393-80D0-4046-B450-88A433CF38A7}" destId="{829B3640-3E6A-4A06-9BC1-6ADD1F64B4A0}" srcOrd="2" destOrd="0" presId="urn:microsoft.com/office/officeart/2005/8/layout/chevron1"/>
    <dgm:cxn modelId="{E676E52B-8DF9-4B70-B107-15D5D61199A6}" type="presParOf" srcId="{34018393-80D0-4046-B450-88A433CF38A7}" destId="{88EE8980-855C-4A65-A2DE-FE3443E89406}" srcOrd="3" destOrd="0" presId="urn:microsoft.com/office/officeart/2005/8/layout/chevron1"/>
    <dgm:cxn modelId="{60D7B2AD-4336-45D9-9794-589D30AC2348}" type="presParOf" srcId="{34018393-80D0-4046-B450-88A433CF38A7}" destId="{2AC2F235-0EE0-46E7-A9A8-2FF1DF7C3EC4}" srcOrd="4" destOrd="0" presId="urn:microsoft.com/office/officeart/2005/8/layout/chevron1"/>
    <dgm:cxn modelId="{DBE31F65-D1C2-418B-8E1D-17BDED3F8989}" type="presParOf" srcId="{34018393-80D0-4046-B450-88A433CF38A7}" destId="{0CBF7A43-ADCD-4981-B860-DAF1B5DFFBB0}" srcOrd="5" destOrd="0" presId="urn:microsoft.com/office/officeart/2005/8/layout/chevron1"/>
    <dgm:cxn modelId="{D20C6014-C8D1-4418-B1A0-82BA37C270F5}" type="presParOf" srcId="{34018393-80D0-4046-B450-88A433CF38A7}" destId="{D4386C5A-6684-4B72-8F4A-46CC0864811B}" srcOrd="6" destOrd="0" presId="urn:microsoft.com/office/officeart/2005/8/layout/chevron1"/>
    <dgm:cxn modelId="{1B9295F6-0EA2-4B0B-912D-FE943EE1CB5C}" type="presParOf" srcId="{34018393-80D0-4046-B450-88A433CF38A7}" destId="{3927E0DC-3CE8-4DFE-B670-D31FE66E2426}" srcOrd="7" destOrd="0" presId="urn:microsoft.com/office/officeart/2005/8/layout/chevron1"/>
    <dgm:cxn modelId="{0463E78D-5841-45D7-9E9A-8B1E76F32000}"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B266EA98-D423-4B73-A637-1FBF31A82C8D}" type="presOf" srcId="{E29DA794-2A2F-47E0-9307-DADAFDFA7CAA}" destId="{D4386C5A-6684-4B72-8F4A-46CC0864811B}" srcOrd="0" destOrd="0" presId="urn:microsoft.com/office/officeart/2005/8/layout/chevron1"/>
    <dgm:cxn modelId="{BD849560-5463-4A39-8E27-65091B69431F}" type="presOf" srcId="{134B184A-2806-414B-B06E-2A23A8E5F48D}" destId="{2AC2F235-0EE0-46E7-A9A8-2FF1DF7C3EC4}"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D34FFA08-0499-4700-B5CF-00621FF03390}" srcId="{B3E896ED-991A-4533-AEDA-EB6D679A601B}" destId="{E29DA794-2A2F-47E0-9307-DADAFDFA7CAA}" srcOrd="3" destOrd="0" parTransId="{280FB870-124C-4771-9C17-BC4ECB8FB981}" sibTransId="{412473CF-AF73-454F-BDC7-16683FD6F6B6}"/>
    <dgm:cxn modelId="{826415EB-265C-4780-BD8E-AB2B064C1CD2}" srcId="{B3E896ED-991A-4533-AEDA-EB6D679A601B}" destId="{294617C9-576A-4C89-ADE4-2023822F211A}" srcOrd="4" destOrd="0" parTransId="{3B68A8C1-E37F-4B4D-828B-D0CD1FFFA7E9}" sibTransId="{6E9D7427-2CD6-484A-9818-5750CA3C4C51}"/>
    <dgm:cxn modelId="{B0C51BC3-3AA6-4BFB-B570-9A63120C7816}" type="presOf" srcId="{D85F3371-1900-45E9-A48D-53D7A2DC4C40}" destId="{829B3640-3E6A-4A06-9BC1-6ADD1F64B4A0}"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A6DE7D84-1508-48DF-BD33-A22C95C950F6}" type="presOf" srcId="{B3E896ED-991A-4533-AEDA-EB6D679A601B}" destId="{34018393-80D0-4046-B450-88A433CF38A7}" srcOrd="0" destOrd="0" presId="urn:microsoft.com/office/officeart/2005/8/layout/chevron1"/>
    <dgm:cxn modelId="{37EF1DA1-0A14-414D-8100-D040CEC0A9BC}" type="presOf" srcId="{E90A861D-9562-48F5-9764-7EF27ED62408}" destId="{56136D3E-E31F-4130-A000-B0A8FCC3EB7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39F239FB-741A-4F60-ACE9-CAC8FAAC432D}" type="presOf" srcId="{294617C9-576A-4C89-ADE4-2023822F211A}" destId="{7A01ACE7-8A07-4385-AC37-AAC8C2FA68FB}" srcOrd="0" destOrd="0" presId="urn:microsoft.com/office/officeart/2005/8/layout/chevron1"/>
    <dgm:cxn modelId="{6DD13DD3-ABAB-43D3-9D94-DD9763A35B74}" type="presParOf" srcId="{34018393-80D0-4046-B450-88A433CF38A7}" destId="{56136D3E-E31F-4130-A000-B0A8FCC3EB70}" srcOrd="0" destOrd="0" presId="urn:microsoft.com/office/officeart/2005/8/layout/chevron1"/>
    <dgm:cxn modelId="{FAA63FF4-99C3-4741-8AD4-59AC00789AC5}" type="presParOf" srcId="{34018393-80D0-4046-B450-88A433CF38A7}" destId="{41472412-741A-4B42-8074-5DB19AFAD1A4}" srcOrd="1" destOrd="0" presId="urn:microsoft.com/office/officeart/2005/8/layout/chevron1"/>
    <dgm:cxn modelId="{DB9AEEFA-F72F-49E9-A414-8573F3B34950}" type="presParOf" srcId="{34018393-80D0-4046-B450-88A433CF38A7}" destId="{829B3640-3E6A-4A06-9BC1-6ADD1F64B4A0}" srcOrd="2" destOrd="0" presId="urn:microsoft.com/office/officeart/2005/8/layout/chevron1"/>
    <dgm:cxn modelId="{07FF7170-A1FE-42E9-AE6E-E7F25633A71A}" type="presParOf" srcId="{34018393-80D0-4046-B450-88A433CF38A7}" destId="{88EE8980-855C-4A65-A2DE-FE3443E89406}" srcOrd="3" destOrd="0" presId="urn:microsoft.com/office/officeart/2005/8/layout/chevron1"/>
    <dgm:cxn modelId="{C6A5F8EB-B87E-4AA3-B6E2-4B8E97C8C3D6}" type="presParOf" srcId="{34018393-80D0-4046-B450-88A433CF38A7}" destId="{2AC2F235-0EE0-46E7-A9A8-2FF1DF7C3EC4}" srcOrd="4" destOrd="0" presId="urn:microsoft.com/office/officeart/2005/8/layout/chevron1"/>
    <dgm:cxn modelId="{638162CA-B348-41E2-9C90-C5F3D2901D8F}" type="presParOf" srcId="{34018393-80D0-4046-B450-88A433CF38A7}" destId="{0CBF7A43-ADCD-4981-B860-DAF1B5DFFBB0}" srcOrd="5" destOrd="0" presId="urn:microsoft.com/office/officeart/2005/8/layout/chevron1"/>
    <dgm:cxn modelId="{94D8305D-27BE-4B55-97AC-0251FF723AAB}" type="presParOf" srcId="{34018393-80D0-4046-B450-88A433CF38A7}" destId="{D4386C5A-6684-4B72-8F4A-46CC0864811B}" srcOrd="6" destOrd="0" presId="urn:microsoft.com/office/officeart/2005/8/layout/chevron1"/>
    <dgm:cxn modelId="{DDFBAD85-7651-45B9-A3B3-16560EF35D9A}" type="presParOf" srcId="{34018393-80D0-4046-B450-88A433CF38A7}" destId="{3927E0DC-3CE8-4DFE-B670-D31FE66E2426}" srcOrd="7" destOrd="0" presId="urn:microsoft.com/office/officeart/2005/8/layout/chevron1"/>
    <dgm:cxn modelId="{50B715D0-4249-4A2B-9579-86BDE4C14894}"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D34FFA08-0499-4700-B5CF-00621FF03390}" srcId="{B3E896ED-991A-4533-AEDA-EB6D679A601B}" destId="{E29DA794-2A2F-47E0-9307-DADAFDFA7CAA}" srcOrd="3" destOrd="0" parTransId="{280FB870-124C-4771-9C17-BC4ECB8FB981}" sibTransId="{412473CF-AF73-454F-BDC7-16683FD6F6B6}"/>
    <dgm:cxn modelId="{7D5DCFDA-27B0-4FB4-AE69-9AD176E56869}" type="presOf" srcId="{E29DA794-2A2F-47E0-9307-DADAFDFA7CAA}" destId="{D4386C5A-6684-4B72-8F4A-46CC0864811B}"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826415EB-265C-4780-BD8E-AB2B064C1CD2}" srcId="{B3E896ED-991A-4533-AEDA-EB6D679A601B}" destId="{294617C9-576A-4C89-ADE4-2023822F211A}" srcOrd="4" destOrd="0" parTransId="{3B68A8C1-E37F-4B4D-828B-D0CD1FFFA7E9}" sibTransId="{6E9D7427-2CD6-484A-9818-5750CA3C4C51}"/>
    <dgm:cxn modelId="{7860D2CE-93F6-4C8C-B171-2AEA12E9A7B8}" type="presOf" srcId="{134B184A-2806-414B-B06E-2A23A8E5F48D}" destId="{2AC2F235-0EE0-46E7-A9A8-2FF1DF7C3EC4}" srcOrd="0" destOrd="0" presId="urn:microsoft.com/office/officeart/2005/8/layout/chevron1"/>
    <dgm:cxn modelId="{951CA817-BA82-4438-A488-394C70EA6DE8}" type="presOf" srcId="{294617C9-576A-4C89-ADE4-2023822F211A}" destId="{7A01ACE7-8A07-4385-AC37-AAC8C2FA68FB}" srcOrd="0" destOrd="0" presId="urn:microsoft.com/office/officeart/2005/8/layout/chevron1"/>
    <dgm:cxn modelId="{E0C68E87-83D4-416C-9A75-E139230E612F}" type="presOf" srcId="{E90A861D-9562-48F5-9764-7EF27ED62408}" destId="{56136D3E-E31F-4130-A000-B0A8FCC3EB70}" srcOrd="0" destOrd="0" presId="urn:microsoft.com/office/officeart/2005/8/layout/chevron1"/>
    <dgm:cxn modelId="{BF839080-B867-4949-A338-B53F63D80B67}" type="presOf" srcId="{B3E896ED-991A-4533-AEDA-EB6D679A601B}" destId="{34018393-80D0-4046-B450-88A433CF38A7}"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D1E787AE-8B92-4E23-954C-ED4F2D64A2FC}" type="presOf" srcId="{D85F3371-1900-45E9-A48D-53D7A2DC4C40}" destId="{829B3640-3E6A-4A06-9BC1-6ADD1F64B4A0}" srcOrd="0" destOrd="0" presId="urn:microsoft.com/office/officeart/2005/8/layout/chevron1"/>
    <dgm:cxn modelId="{9750468B-637F-49A5-8776-0245DC73BD58}" type="presParOf" srcId="{34018393-80D0-4046-B450-88A433CF38A7}" destId="{56136D3E-E31F-4130-A000-B0A8FCC3EB70}" srcOrd="0" destOrd="0" presId="urn:microsoft.com/office/officeart/2005/8/layout/chevron1"/>
    <dgm:cxn modelId="{96EFB434-7611-4A61-9B3D-E79D75163E9C}" type="presParOf" srcId="{34018393-80D0-4046-B450-88A433CF38A7}" destId="{41472412-741A-4B42-8074-5DB19AFAD1A4}" srcOrd="1" destOrd="0" presId="urn:microsoft.com/office/officeart/2005/8/layout/chevron1"/>
    <dgm:cxn modelId="{746D4B92-1ADD-489A-914D-6E9DA4DE134A}" type="presParOf" srcId="{34018393-80D0-4046-B450-88A433CF38A7}" destId="{829B3640-3E6A-4A06-9BC1-6ADD1F64B4A0}" srcOrd="2" destOrd="0" presId="urn:microsoft.com/office/officeart/2005/8/layout/chevron1"/>
    <dgm:cxn modelId="{25843BC6-EC84-4CBF-B6C3-ADF385FFAF24}" type="presParOf" srcId="{34018393-80D0-4046-B450-88A433CF38A7}" destId="{88EE8980-855C-4A65-A2DE-FE3443E89406}" srcOrd="3" destOrd="0" presId="urn:microsoft.com/office/officeart/2005/8/layout/chevron1"/>
    <dgm:cxn modelId="{7CA49906-8CEC-4642-BB6C-2B660AB05F8B}" type="presParOf" srcId="{34018393-80D0-4046-B450-88A433CF38A7}" destId="{2AC2F235-0EE0-46E7-A9A8-2FF1DF7C3EC4}" srcOrd="4" destOrd="0" presId="urn:microsoft.com/office/officeart/2005/8/layout/chevron1"/>
    <dgm:cxn modelId="{DACAAEBA-313F-44B7-945C-F15A943E97A3}" type="presParOf" srcId="{34018393-80D0-4046-B450-88A433CF38A7}" destId="{0CBF7A43-ADCD-4981-B860-DAF1B5DFFBB0}" srcOrd="5" destOrd="0" presId="urn:microsoft.com/office/officeart/2005/8/layout/chevron1"/>
    <dgm:cxn modelId="{F61E174B-E953-4E06-997C-0AA09CB52DAF}" type="presParOf" srcId="{34018393-80D0-4046-B450-88A433CF38A7}" destId="{D4386C5A-6684-4B72-8F4A-46CC0864811B}" srcOrd="6" destOrd="0" presId="urn:microsoft.com/office/officeart/2005/8/layout/chevron1"/>
    <dgm:cxn modelId="{6395B9BD-7625-445E-BAD2-D409A28581D1}" type="presParOf" srcId="{34018393-80D0-4046-B450-88A433CF38A7}" destId="{3927E0DC-3CE8-4DFE-B670-D31FE66E2426}" srcOrd="7" destOrd="0" presId="urn:microsoft.com/office/officeart/2005/8/layout/chevron1"/>
    <dgm:cxn modelId="{0F1B0272-8FAA-496D-A7ED-31AC6F5A1814}"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CD94C4FA-D0EC-47E2-A46E-38CFDECB227F}" type="presOf" srcId="{134B184A-2806-414B-B06E-2A23A8E5F48D}" destId="{2AC2F235-0EE0-46E7-A9A8-2FF1DF7C3EC4}"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D0873663-1185-4386-AFE3-6D7427AFBF9D}" type="presOf" srcId="{B3E896ED-991A-4533-AEDA-EB6D679A601B}" destId="{34018393-80D0-4046-B450-88A433CF38A7}" srcOrd="0" destOrd="0" presId="urn:microsoft.com/office/officeart/2005/8/layout/chevron1"/>
    <dgm:cxn modelId="{A97D455F-1EE3-423F-B715-3F8B0E1FD79D}" type="presOf" srcId="{E90A861D-9562-48F5-9764-7EF27ED62408}" destId="{56136D3E-E31F-4130-A000-B0A8FCC3EB7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21DB7A34-BFFB-4559-AFB5-0D51F35E973C}" type="presOf" srcId="{E29DA794-2A2F-47E0-9307-DADAFDFA7CAA}" destId="{D4386C5A-6684-4B72-8F4A-46CC0864811B}" srcOrd="0" destOrd="0" presId="urn:microsoft.com/office/officeart/2005/8/layout/chevron1"/>
    <dgm:cxn modelId="{CE70E41D-CE4B-44B2-BC48-44D9BDB591A6}" type="presOf" srcId="{294617C9-576A-4C89-ADE4-2023822F211A}" destId="{7A01ACE7-8A07-4385-AC37-AAC8C2FA68FB}" srcOrd="0" destOrd="0" presId="urn:microsoft.com/office/officeart/2005/8/layout/chevron1"/>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AD744FA4-5DDD-40E6-8B60-5F179819F099}" srcId="{B3E896ED-991A-4533-AEDA-EB6D679A601B}" destId="{E90A861D-9562-48F5-9764-7EF27ED62408}" srcOrd="0" destOrd="0" parTransId="{0B2432B8-AB1D-491C-84FA-68089531A439}" sibTransId="{C17449AE-A57E-4323-AC94-49EC17AB6AD5}"/>
    <dgm:cxn modelId="{BD2C1953-9A84-47F7-B87F-86CED2014058}" type="presOf" srcId="{D85F3371-1900-45E9-A48D-53D7A2DC4C40}" destId="{829B3640-3E6A-4A06-9BC1-6ADD1F64B4A0}" srcOrd="0" destOrd="0" presId="urn:microsoft.com/office/officeart/2005/8/layout/chevron1"/>
    <dgm:cxn modelId="{8EF831C0-3203-49B0-9C72-B9FF07509F62}" type="presParOf" srcId="{34018393-80D0-4046-B450-88A433CF38A7}" destId="{56136D3E-E31F-4130-A000-B0A8FCC3EB70}" srcOrd="0" destOrd="0" presId="urn:microsoft.com/office/officeart/2005/8/layout/chevron1"/>
    <dgm:cxn modelId="{0BE7AF8C-D64C-46E2-A215-857BF92DE50D}" type="presParOf" srcId="{34018393-80D0-4046-B450-88A433CF38A7}" destId="{41472412-741A-4B42-8074-5DB19AFAD1A4}" srcOrd="1" destOrd="0" presId="urn:microsoft.com/office/officeart/2005/8/layout/chevron1"/>
    <dgm:cxn modelId="{060A1CA8-4692-4D37-A1C4-352AF144735B}" type="presParOf" srcId="{34018393-80D0-4046-B450-88A433CF38A7}" destId="{829B3640-3E6A-4A06-9BC1-6ADD1F64B4A0}" srcOrd="2" destOrd="0" presId="urn:microsoft.com/office/officeart/2005/8/layout/chevron1"/>
    <dgm:cxn modelId="{7BA7956A-DF93-4AF7-B09B-9BD4A819AAE2}" type="presParOf" srcId="{34018393-80D0-4046-B450-88A433CF38A7}" destId="{88EE8980-855C-4A65-A2DE-FE3443E89406}" srcOrd="3" destOrd="0" presId="urn:microsoft.com/office/officeart/2005/8/layout/chevron1"/>
    <dgm:cxn modelId="{D6F51E1E-091D-4A6F-BCF5-78CEC0AC4356}" type="presParOf" srcId="{34018393-80D0-4046-B450-88A433CF38A7}" destId="{2AC2F235-0EE0-46E7-A9A8-2FF1DF7C3EC4}" srcOrd="4" destOrd="0" presId="urn:microsoft.com/office/officeart/2005/8/layout/chevron1"/>
    <dgm:cxn modelId="{220F6DF4-955F-4219-A5BF-20E00878B804}" type="presParOf" srcId="{34018393-80D0-4046-B450-88A433CF38A7}" destId="{0CBF7A43-ADCD-4981-B860-DAF1B5DFFBB0}" srcOrd="5" destOrd="0" presId="urn:microsoft.com/office/officeart/2005/8/layout/chevron1"/>
    <dgm:cxn modelId="{909CF313-1C28-4DD9-B803-B300EDD63711}" type="presParOf" srcId="{34018393-80D0-4046-B450-88A433CF38A7}" destId="{D4386C5A-6684-4B72-8F4A-46CC0864811B}" srcOrd="6" destOrd="0" presId="urn:microsoft.com/office/officeart/2005/8/layout/chevron1"/>
    <dgm:cxn modelId="{B5B0632C-3BD8-47C0-A31F-465EA9BD9B6B}" type="presParOf" srcId="{34018393-80D0-4046-B450-88A433CF38A7}" destId="{3927E0DC-3CE8-4DFE-B670-D31FE66E2426}" srcOrd="7" destOrd="0" presId="urn:microsoft.com/office/officeart/2005/8/layout/chevron1"/>
    <dgm:cxn modelId="{DD39A3E1-5018-47F3-9A86-85524FB79843}"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E1BB2E3F-74F1-4110-A2F9-316B64DF88C8}" type="presOf" srcId="{E90A861D-9562-48F5-9764-7EF27ED62408}" destId="{56136D3E-E31F-4130-A000-B0A8FCC3EB70}" srcOrd="0" destOrd="0" presId="urn:microsoft.com/office/officeart/2005/8/layout/chevron1"/>
    <dgm:cxn modelId="{E586FC16-3C65-47E9-9F78-98B69DBB730A}" type="presOf" srcId="{D85F3371-1900-45E9-A48D-53D7A2DC4C40}" destId="{829B3640-3E6A-4A06-9BC1-6ADD1F64B4A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79588BF7-7364-4C8D-A1D6-8D9E9B5F213F}" type="presOf" srcId="{294617C9-576A-4C89-ADE4-2023822F211A}" destId="{7A01ACE7-8A07-4385-AC37-AAC8C2FA68F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826415EB-265C-4780-BD8E-AB2B064C1CD2}" srcId="{B3E896ED-991A-4533-AEDA-EB6D679A601B}" destId="{294617C9-576A-4C89-ADE4-2023822F211A}" srcOrd="4" destOrd="0" parTransId="{3B68A8C1-E37F-4B4D-828B-D0CD1FFFA7E9}" sibTransId="{6E9D7427-2CD6-484A-9818-5750CA3C4C51}"/>
    <dgm:cxn modelId="{E302705C-83AF-41D5-8A0E-5C97371C656B}" type="presOf" srcId="{134B184A-2806-414B-B06E-2A23A8E5F48D}" destId="{2AC2F235-0EE0-46E7-A9A8-2FF1DF7C3EC4}" srcOrd="0" destOrd="0" presId="urn:microsoft.com/office/officeart/2005/8/layout/chevron1"/>
    <dgm:cxn modelId="{6D20ED50-460A-4BB8-B153-FE2B00D24DC3}" type="presOf" srcId="{E29DA794-2A2F-47E0-9307-DADAFDFA7CAA}" destId="{D4386C5A-6684-4B72-8F4A-46CC0864811B}" srcOrd="0" destOrd="0" presId="urn:microsoft.com/office/officeart/2005/8/layout/chevron1"/>
    <dgm:cxn modelId="{44F41FAD-4A5F-4EA3-8E7E-E8DA39639E17}" type="presOf" srcId="{B3E896ED-991A-4533-AEDA-EB6D679A601B}" destId="{34018393-80D0-4046-B450-88A433CF38A7}"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FBC611DC-4631-41FE-BF58-36D99EBB41DD}" type="presParOf" srcId="{34018393-80D0-4046-B450-88A433CF38A7}" destId="{56136D3E-E31F-4130-A000-B0A8FCC3EB70}" srcOrd="0" destOrd="0" presId="urn:microsoft.com/office/officeart/2005/8/layout/chevron1"/>
    <dgm:cxn modelId="{8F7AFA32-CBAE-49B3-A56F-7CCBE05A678E}" type="presParOf" srcId="{34018393-80D0-4046-B450-88A433CF38A7}" destId="{41472412-741A-4B42-8074-5DB19AFAD1A4}" srcOrd="1" destOrd="0" presId="urn:microsoft.com/office/officeart/2005/8/layout/chevron1"/>
    <dgm:cxn modelId="{B4E53217-7DD6-4C9F-A6A0-C3398FAC7A24}" type="presParOf" srcId="{34018393-80D0-4046-B450-88A433CF38A7}" destId="{829B3640-3E6A-4A06-9BC1-6ADD1F64B4A0}" srcOrd="2" destOrd="0" presId="urn:microsoft.com/office/officeart/2005/8/layout/chevron1"/>
    <dgm:cxn modelId="{0DA9BAF3-9430-4527-AE60-F649C5F6E69B}" type="presParOf" srcId="{34018393-80D0-4046-B450-88A433CF38A7}" destId="{88EE8980-855C-4A65-A2DE-FE3443E89406}" srcOrd="3" destOrd="0" presId="urn:microsoft.com/office/officeart/2005/8/layout/chevron1"/>
    <dgm:cxn modelId="{E8C34A38-2CDC-4FEF-9677-98E077A54CB1}" type="presParOf" srcId="{34018393-80D0-4046-B450-88A433CF38A7}" destId="{2AC2F235-0EE0-46E7-A9A8-2FF1DF7C3EC4}" srcOrd="4" destOrd="0" presId="urn:microsoft.com/office/officeart/2005/8/layout/chevron1"/>
    <dgm:cxn modelId="{C2581959-D3A9-45E5-A73A-863B8D1113C5}" type="presParOf" srcId="{34018393-80D0-4046-B450-88A433CF38A7}" destId="{0CBF7A43-ADCD-4981-B860-DAF1B5DFFBB0}" srcOrd="5" destOrd="0" presId="urn:microsoft.com/office/officeart/2005/8/layout/chevron1"/>
    <dgm:cxn modelId="{555E5D79-B704-4D8D-AB95-628223BCBEE2}" type="presParOf" srcId="{34018393-80D0-4046-B450-88A433CF38A7}" destId="{D4386C5A-6684-4B72-8F4A-46CC0864811B}" srcOrd="6" destOrd="0" presId="urn:microsoft.com/office/officeart/2005/8/layout/chevron1"/>
    <dgm:cxn modelId="{D3ECC371-4712-4799-9722-9014198D3E86}" type="presParOf" srcId="{34018393-80D0-4046-B450-88A433CF38A7}" destId="{3927E0DC-3CE8-4DFE-B670-D31FE66E2426}" srcOrd="7" destOrd="0" presId="urn:microsoft.com/office/officeart/2005/8/layout/chevron1"/>
    <dgm:cxn modelId="{0DB0EF90-E970-4977-AC85-F52CB108061C}"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48F9C29F-15B9-4DF5-A5A2-DA0512E92D40}" type="presOf" srcId="{E90A861D-9562-48F5-9764-7EF27ED62408}" destId="{56136D3E-E31F-4130-A000-B0A8FCC3EB7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5A911E72-3907-4C7B-AABA-289F4CFE0CEC}" type="presOf" srcId="{D85F3371-1900-45E9-A48D-53D7A2DC4C40}" destId="{829B3640-3E6A-4A06-9BC1-6ADD1F64B4A0}" srcOrd="0" destOrd="0" presId="urn:microsoft.com/office/officeart/2005/8/layout/chevron1"/>
    <dgm:cxn modelId="{FA2EA7BD-DD59-4389-A16B-F9B818C329A6}" type="presOf" srcId="{134B184A-2806-414B-B06E-2A23A8E5F48D}" destId="{2AC2F235-0EE0-46E7-A9A8-2FF1DF7C3EC4}"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67510E79-195F-45DA-B330-A3DB306CDEF1}" type="presOf" srcId="{294617C9-576A-4C89-ADE4-2023822F211A}" destId="{7A01ACE7-8A07-4385-AC37-AAC8C2FA68FB}" srcOrd="0" destOrd="0" presId="urn:microsoft.com/office/officeart/2005/8/layout/chevron1"/>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9DC87E9D-0A03-4B18-A6C8-79DAA6247B22}" type="presOf" srcId="{B3E896ED-991A-4533-AEDA-EB6D679A601B}" destId="{34018393-80D0-4046-B450-88A433CF38A7}"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7D01D5E6-B84A-455A-BDA9-CE79968ACB94}" type="presOf" srcId="{E29DA794-2A2F-47E0-9307-DADAFDFA7CAA}" destId="{D4386C5A-6684-4B72-8F4A-46CC0864811B}" srcOrd="0" destOrd="0" presId="urn:microsoft.com/office/officeart/2005/8/layout/chevron1"/>
    <dgm:cxn modelId="{F4396875-E429-4747-8501-5DCCAEF6DD98}" type="presParOf" srcId="{34018393-80D0-4046-B450-88A433CF38A7}" destId="{56136D3E-E31F-4130-A000-B0A8FCC3EB70}" srcOrd="0" destOrd="0" presId="urn:microsoft.com/office/officeart/2005/8/layout/chevron1"/>
    <dgm:cxn modelId="{C7E61527-B232-4627-B3F1-D90A1A411DDC}" type="presParOf" srcId="{34018393-80D0-4046-B450-88A433CF38A7}" destId="{41472412-741A-4B42-8074-5DB19AFAD1A4}" srcOrd="1" destOrd="0" presId="urn:microsoft.com/office/officeart/2005/8/layout/chevron1"/>
    <dgm:cxn modelId="{4CF3A848-F9A1-48BB-A24F-06BBF02617E3}" type="presParOf" srcId="{34018393-80D0-4046-B450-88A433CF38A7}" destId="{829B3640-3E6A-4A06-9BC1-6ADD1F64B4A0}" srcOrd="2" destOrd="0" presId="urn:microsoft.com/office/officeart/2005/8/layout/chevron1"/>
    <dgm:cxn modelId="{D39E44C3-6D07-4870-8813-FB4FC2819DCD}" type="presParOf" srcId="{34018393-80D0-4046-B450-88A433CF38A7}" destId="{88EE8980-855C-4A65-A2DE-FE3443E89406}" srcOrd="3" destOrd="0" presId="urn:microsoft.com/office/officeart/2005/8/layout/chevron1"/>
    <dgm:cxn modelId="{A75ADD86-1F7E-4DC0-A4EF-9CA96B07F688}" type="presParOf" srcId="{34018393-80D0-4046-B450-88A433CF38A7}" destId="{2AC2F235-0EE0-46E7-A9A8-2FF1DF7C3EC4}" srcOrd="4" destOrd="0" presId="urn:microsoft.com/office/officeart/2005/8/layout/chevron1"/>
    <dgm:cxn modelId="{F0286C71-7C98-49E0-91D6-7E84650D8258}" type="presParOf" srcId="{34018393-80D0-4046-B450-88A433CF38A7}" destId="{0CBF7A43-ADCD-4981-B860-DAF1B5DFFBB0}" srcOrd="5" destOrd="0" presId="urn:microsoft.com/office/officeart/2005/8/layout/chevron1"/>
    <dgm:cxn modelId="{02A8CDB1-1FF0-4D9F-8DF9-78C327DF4DBC}" type="presParOf" srcId="{34018393-80D0-4046-B450-88A433CF38A7}" destId="{D4386C5A-6684-4B72-8F4A-46CC0864811B}" srcOrd="6" destOrd="0" presId="urn:microsoft.com/office/officeart/2005/8/layout/chevron1"/>
    <dgm:cxn modelId="{6835EF58-937F-43F7-8977-18CD60AF4693}" type="presParOf" srcId="{34018393-80D0-4046-B450-88A433CF38A7}" destId="{3927E0DC-3CE8-4DFE-B670-D31FE66E2426}" srcOrd="7" destOrd="0" presId="urn:microsoft.com/office/officeart/2005/8/layout/chevron1"/>
    <dgm:cxn modelId="{6DC3EFE0-FCBD-4E83-B8C2-0EA4A3E15D90}"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844A30B7-5E2D-4824-BF13-EDF1137D0FA1}" type="presOf" srcId="{E29DA794-2A2F-47E0-9307-DADAFDFA7CAA}" destId="{D4386C5A-6684-4B72-8F4A-46CC0864811B}"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013C6801-A1B1-4709-B70A-F3E1DB716817}" type="presOf" srcId="{134B184A-2806-414B-B06E-2A23A8E5F48D}" destId="{2AC2F235-0EE0-46E7-A9A8-2FF1DF7C3EC4}" srcOrd="0" destOrd="0" presId="urn:microsoft.com/office/officeart/2005/8/layout/chevron1"/>
    <dgm:cxn modelId="{E38ABD1F-CEE1-4232-982F-5C1EE6808F91}" type="presOf" srcId="{E90A861D-9562-48F5-9764-7EF27ED62408}" destId="{56136D3E-E31F-4130-A000-B0A8FCC3EB70}" srcOrd="0" destOrd="0" presId="urn:microsoft.com/office/officeart/2005/8/layout/chevron1"/>
    <dgm:cxn modelId="{400253E2-776F-47D1-BAD0-2B94BC120610}" type="presOf" srcId="{B3E896ED-991A-4533-AEDA-EB6D679A601B}" destId="{34018393-80D0-4046-B450-88A433CF38A7}"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B78ACA0B-3E18-463F-AFDF-180B6C5CEB45}" type="presOf" srcId="{294617C9-576A-4C89-ADE4-2023822F211A}" destId="{7A01ACE7-8A07-4385-AC37-AAC8C2FA68FB}" srcOrd="0" destOrd="0" presId="urn:microsoft.com/office/officeart/2005/8/layout/chevron1"/>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3AEDEFF6-E70F-4C6D-8842-21FF02254565}" type="presOf" srcId="{D85F3371-1900-45E9-A48D-53D7A2DC4C40}" destId="{829B3640-3E6A-4A06-9BC1-6ADD1F64B4A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CDA03743-1EB5-4251-BF99-A8F27E28EEAE}" type="presParOf" srcId="{34018393-80D0-4046-B450-88A433CF38A7}" destId="{56136D3E-E31F-4130-A000-B0A8FCC3EB70}" srcOrd="0" destOrd="0" presId="urn:microsoft.com/office/officeart/2005/8/layout/chevron1"/>
    <dgm:cxn modelId="{B23823E9-4C53-4A42-B036-46BDB7649156}" type="presParOf" srcId="{34018393-80D0-4046-B450-88A433CF38A7}" destId="{41472412-741A-4B42-8074-5DB19AFAD1A4}" srcOrd="1" destOrd="0" presId="urn:microsoft.com/office/officeart/2005/8/layout/chevron1"/>
    <dgm:cxn modelId="{9555B7AD-A432-48AA-9890-647B17F5B5F6}" type="presParOf" srcId="{34018393-80D0-4046-B450-88A433CF38A7}" destId="{829B3640-3E6A-4A06-9BC1-6ADD1F64B4A0}" srcOrd="2" destOrd="0" presId="urn:microsoft.com/office/officeart/2005/8/layout/chevron1"/>
    <dgm:cxn modelId="{2E50BF4E-B5F4-4739-887C-3B268026FFB9}" type="presParOf" srcId="{34018393-80D0-4046-B450-88A433CF38A7}" destId="{88EE8980-855C-4A65-A2DE-FE3443E89406}" srcOrd="3" destOrd="0" presId="urn:microsoft.com/office/officeart/2005/8/layout/chevron1"/>
    <dgm:cxn modelId="{D456B644-B369-42F2-8A60-A2D482DDE57A}" type="presParOf" srcId="{34018393-80D0-4046-B450-88A433CF38A7}" destId="{2AC2F235-0EE0-46E7-A9A8-2FF1DF7C3EC4}" srcOrd="4" destOrd="0" presId="urn:microsoft.com/office/officeart/2005/8/layout/chevron1"/>
    <dgm:cxn modelId="{7B9C5B13-C6F4-4C16-8A9F-A19CB299B1F3}" type="presParOf" srcId="{34018393-80D0-4046-B450-88A433CF38A7}" destId="{0CBF7A43-ADCD-4981-B860-DAF1B5DFFBB0}" srcOrd="5" destOrd="0" presId="urn:microsoft.com/office/officeart/2005/8/layout/chevron1"/>
    <dgm:cxn modelId="{AFBBD0D4-160A-4C85-AD12-88838B2BDFF6}" type="presParOf" srcId="{34018393-80D0-4046-B450-88A433CF38A7}" destId="{D4386C5A-6684-4B72-8F4A-46CC0864811B}" srcOrd="6" destOrd="0" presId="urn:microsoft.com/office/officeart/2005/8/layout/chevron1"/>
    <dgm:cxn modelId="{1F6FD68C-8D5C-4F1F-8DC4-EFEB6DDBE569}" type="presParOf" srcId="{34018393-80D0-4046-B450-88A433CF38A7}" destId="{3927E0DC-3CE8-4DFE-B670-D31FE66E2426}" srcOrd="7" destOrd="0" presId="urn:microsoft.com/office/officeart/2005/8/layout/chevron1"/>
    <dgm:cxn modelId="{FFC3BF37-129F-4BC8-AECF-78A7FE5606E0}"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EF2C8098-022A-40B3-9DAC-9559E311C223}" type="presOf" srcId="{E29DA794-2A2F-47E0-9307-DADAFDFA7CAA}" destId="{D4386C5A-6684-4B72-8F4A-46CC0864811B}" srcOrd="0" destOrd="0" presId="urn:microsoft.com/office/officeart/2005/8/layout/chevron1"/>
    <dgm:cxn modelId="{709433FF-2CF8-4E3A-A4DF-2D326377F107}" type="presOf" srcId="{D85F3371-1900-45E9-A48D-53D7A2DC4C40}" destId="{829B3640-3E6A-4A06-9BC1-6ADD1F64B4A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35F0BCC9-570B-4354-906B-C51BCD9ED741}" type="presOf" srcId="{294617C9-576A-4C89-ADE4-2023822F211A}" destId="{7A01ACE7-8A07-4385-AC37-AAC8C2FA68F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3E306348-3B33-47FB-B6BC-1DEB3585AECC}" type="presOf" srcId="{B3E896ED-991A-4533-AEDA-EB6D679A601B}" destId="{34018393-80D0-4046-B450-88A433CF38A7}"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826415EB-265C-4780-BD8E-AB2B064C1CD2}" srcId="{B3E896ED-991A-4533-AEDA-EB6D679A601B}" destId="{294617C9-576A-4C89-ADE4-2023822F211A}" srcOrd="4" destOrd="0" parTransId="{3B68A8C1-E37F-4B4D-828B-D0CD1FFFA7E9}" sibTransId="{6E9D7427-2CD6-484A-9818-5750CA3C4C51}"/>
    <dgm:cxn modelId="{998FBC12-4559-40CA-9AC6-0A343F4A622D}" type="presOf" srcId="{134B184A-2806-414B-B06E-2A23A8E5F48D}" destId="{2AC2F235-0EE0-46E7-A9A8-2FF1DF7C3EC4}"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A968FB03-54F7-4135-8D22-72EF52736E3D}" type="presOf" srcId="{E90A861D-9562-48F5-9764-7EF27ED62408}" destId="{56136D3E-E31F-4130-A000-B0A8FCC3EB70}" srcOrd="0" destOrd="0" presId="urn:microsoft.com/office/officeart/2005/8/layout/chevron1"/>
    <dgm:cxn modelId="{F2C5A19A-343E-478D-AA05-FD73A836E1DD}" type="presParOf" srcId="{34018393-80D0-4046-B450-88A433CF38A7}" destId="{56136D3E-E31F-4130-A000-B0A8FCC3EB70}" srcOrd="0" destOrd="0" presId="urn:microsoft.com/office/officeart/2005/8/layout/chevron1"/>
    <dgm:cxn modelId="{48EE76F1-0350-4832-875C-556E1BD23592}" type="presParOf" srcId="{34018393-80D0-4046-B450-88A433CF38A7}" destId="{41472412-741A-4B42-8074-5DB19AFAD1A4}" srcOrd="1" destOrd="0" presId="urn:microsoft.com/office/officeart/2005/8/layout/chevron1"/>
    <dgm:cxn modelId="{6CE4B719-60D1-4BD5-858E-549F8C689644}" type="presParOf" srcId="{34018393-80D0-4046-B450-88A433CF38A7}" destId="{829B3640-3E6A-4A06-9BC1-6ADD1F64B4A0}" srcOrd="2" destOrd="0" presId="urn:microsoft.com/office/officeart/2005/8/layout/chevron1"/>
    <dgm:cxn modelId="{ACA8D811-90B2-4B49-868F-8FE181D3DE27}" type="presParOf" srcId="{34018393-80D0-4046-B450-88A433CF38A7}" destId="{88EE8980-855C-4A65-A2DE-FE3443E89406}" srcOrd="3" destOrd="0" presId="urn:microsoft.com/office/officeart/2005/8/layout/chevron1"/>
    <dgm:cxn modelId="{933ACD5A-F1CC-46C2-9844-1246D97C5F5C}" type="presParOf" srcId="{34018393-80D0-4046-B450-88A433CF38A7}" destId="{2AC2F235-0EE0-46E7-A9A8-2FF1DF7C3EC4}" srcOrd="4" destOrd="0" presId="urn:microsoft.com/office/officeart/2005/8/layout/chevron1"/>
    <dgm:cxn modelId="{74705C6C-00E2-4205-990A-38E355912E09}" type="presParOf" srcId="{34018393-80D0-4046-B450-88A433CF38A7}" destId="{0CBF7A43-ADCD-4981-B860-DAF1B5DFFBB0}" srcOrd="5" destOrd="0" presId="urn:microsoft.com/office/officeart/2005/8/layout/chevron1"/>
    <dgm:cxn modelId="{7F19FB36-F436-4B25-AB6E-D7DACF855E3B}" type="presParOf" srcId="{34018393-80D0-4046-B450-88A433CF38A7}" destId="{D4386C5A-6684-4B72-8F4A-46CC0864811B}" srcOrd="6" destOrd="0" presId="urn:microsoft.com/office/officeart/2005/8/layout/chevron1"/>
    <dgm:cxn modelId="{C3318A51-6321-408D-A7F7-FF2C56FAED07}" type="presParOf" srcId="{34018393-80D0-4046-B450-88A433CF38A7}" destId="{3927E0DC-3CE8-4DFE-B670-D31FE66E2426}" srcOrd="7" destOrd="0" presId="urn:microsoft.com/office/officeart/2005/8/layout/chevron1"/>
    <dgm:cxn modelId="{0AC7FF3A-6EF7-479F-AFDA-C9691D174936}"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7B6618AE-DD56-4712-BB53-CDEF420C53C8}" type="presOf" srcId="{B3E896ED-991A-4533-AEDA-EB6D679A601B}" destId="{34018393-80D0-4046-B450-88A433CF38A7}"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BD1978D3-17E6-443D-B1E9-E1EBFA2595C5}" type="presOf" srcId="{294617C9-576A-4C89-ADE4-2023822F211A}" destId="{7A01ACE7-8A07-4385-AC37-AAC8C2FA68F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C41462CC-5137-47F1-84E7-D117FE900933}" type="presOf" srcId="{E90A861D-9562-48F5-9764-7EF27ED62408}" destId="{56136D3E-E31F-4130-A000-B0A8FCC3EB70}" srcOrd="0" destOrd="0" presId="urn:microsoft.com/office/officeart/2005/8/layout/chevron1"/>
    <dgm:cxn modelId="{3FF69B76-A502-4E96-B100-BCE19C8F397E}" type="presOf" srcId="{E29DA794-2A2F-47E0-9307-DADAFDFA7CAA}" destId="{D4386C5A-6684-4B72-8F4A-46CC0864811B}" srcOrd="0" destOrd="0" presId="urn:microsoft.com/office/officeart/2005/8/layout/chevron1"/>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0D4AA90A-B7FC-4E82-93A0-52CAF9F1A105}" type="presOf" srcId="{134B184A-2806-414B-B06E-2A23A8E5F48D}" destId="{2AC2F235-0EE0-46E7-A9A8-2FF1DF7C3EC4}" srcOrd="0" destOrd="0" presId="urn:microsoft.com/office/officeart/2005/8/layout/chevron1"/>
    <dgm:cxn modelId="{EC8D4C83-E2D1-47A4-81DB-D416F4F561D0}" type="presOf" srcId="{D85F3371-1900-45E9-A48D-53D7A2DC4C40}" destId="{829B3640-3E6A-4A06-9BC1-6ADD1F64B4A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D8705CAE-32BB-4346-9320-9DA9D8C55261}" type="presParOf" srcId="{34018393-80D0-4046-B450-88A433CF38A7}" destId="{56136D3E-E31F-4130-A000-B0A8FCC3EB70}" srcOrd="0" destOrd="0" presId="urn:microsoft.com/office/officeart/2005/8/layout/chevron1"/>
    <dgm:cxn modelId="{E990948F-05EC-48D3-A6C6-E7D108914F08}" type="presParOf" srcId="{34018393-80D0-4046-B450-88A433CF38A7}" destId="{41472412-741A-4B42-8074-5DB19AFAD1A4}" srcOrd="1" destOrd="0" presId="urn:microsoft.com/office/officeart/2005/8/layout/chevron1"/>
    <dgm:cxn modelId="{7393DCBD-4535-4A09-831A-EBB6B7514BC1}" type="presParOf" srcId="{34018393-80D0-4046-B450-88A433CF38A7}" destId="{829B3640-3E6A-4A06-9BC1-6ADD1F64B4A0}" srcOrd="2" destOrd="0" presId="urn:microsoft.com/office/officeart/2005/8/layout/chevron1"/>
    <dgm:cxn modelId="{3FEA11C0-3D39-4FAF-9C51-2269F721ED7F}" type="presParOf" srcId="{34018393-80D0-4046-B450-88A433CF38A7}" destId="{88EE8980-855C-4A65-A2DE-FE3443E89406}" srcOrd="3" destOrd="0" presId="urn:microsoft.com/office/officeart/2005/8/layout/chevron1"/>
    <dgm:cxn modelId="{08737356-3CA0-4E15-8AC6-9D02E1A78A97}" type="presParOf" srcId="{34018393-80D0-4046-B450-88A433CF38A7}" destId="{2AC2F235-0EE0-46E7-A9A8-2FF1DF7C3EC4}" srcOrd="4" destOrd="0" presId="urn:microsoft.com/office/officeart/2005/8/layout/chevron1"/>
    <dgm:cxn modelId="{019C2F4F-B3F5-4553-8E62-4462FBB3507B}" type="presParOf" srcId="{34018393-80D0-4046-B450-88A433CF38A7}" destId="{0CBF7A43-ADCD-4981-B860-DAF1B5DFFBB0}" srcOrd="5" destOrd="0" presId="urn:microsoft.com/office/officeart/2005/8/layout/chevron1"/>
    <dgm:cxn modelId="{11C09774-5811-4A5A-801C-C35FADF7F489}" type="presParOf" srcId="{34018393-80D0-4046-B450-88A433CF38A7}" destId="{D4386C5A-6684-4B72-8F4A-46CC0864811B}" srcOrd="6" destOrd="0" presId="urn:microsoft.com/office/officeart/2005/8/layout/chevron1"/>
    <dgm:cxn modelId="{1E473A98-79DC-4400-B9BF-3D8AC6835EEB}" type="presParOf" srcId="{34018393-80D0-4046-B450-88A433CF38A7}" destId="{3927E0DC-3CE8-4DFE-B670-D31FE66E2426}" srcOrd="7" destOrd="0" presId="urn:microsoft.com/office/officeart/2005/8/layout/chevron1"/>
    <dgm:cxn modelId="{D3A0371F-7A29-4BC7-A3AC-53DD9247465E}"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0FC40874-37B1-40E8-AC8E-8B31449CF768}" type="presOf" srcId="{E29DA794-2A2F-47E0-9307-DADAFDFA7CAA}" destId="{D4386C5A-6684-4B72-8F4A-46CC0864811B}" srcOrd="0" destOrd="0" presId="urn:microsoft.com/office/officeart/2005/8/layout/chevron1"/>
    <dgm:cxn modelId="{5A2A3848-FE91-4D1C-9E53-062AD6FD9B80}" type="presOf" srcId="{E90A861D-9562-48F5-9764-7EF27ED62408}" destId="{56136D3E-E31F-4130-A000-B0A8FCC3EB7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75214D1F-3DCF-43F7-A86F-79B84F7B334D}" type="presOf" srcId="{134B184A-2806-414B-B06E-2A23A8E5F48D}" destId="{2AC2F235-0EE0-46E7-A9A8-2FF1DF7C3EC4}"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826415EB-265C-4780-BD8E-AB2B064C1CD2}" srcId="{B3E896ED-991A-4533-AEDA-EB6D679A601B}" destId="{294617C9-576A-4C89-ADE4-2023822F211A}" srcOrd="4" destOrd="0" parTransId="{3B68A8C1-E37F-4B4D-828B-D0CD1FFFA7E9}" sibTransId="{6E9D7427-2CD6-484A-9818-5750CA3C4C51}"/>
    <dgm:cxn modelId="{B883599E-6367-4241-AF23-ADEFEC0285E3}" type="presOf" srcId="{B3E896ED-991A-4533-AEDA-EB6D679A601B}" destId="{34018393-80D0-4046-B450-88A433CF38A7}"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71AEEE1B-B257-40EB-B205-4D957BCA5166}" type="presOf" srcId="{D85F3371-1900-45E9-A48D-53D7A2DC4C40}" destId="{829B3640-3E6A-4A06-9BC1-6ADD1F64B4A0}" srcOrd="0" destOrd="0" presId="urn:microsoft.com/office/officeart/2005/8/layout/chevron1"/>
    <dgm:cxn modelId="{72748E78-3566-44E2-990B-405CB934C484}" type="presOf" srcId="{294617C9-576A-4C89-ADE4-2023822F211A}" destId="{7A01ACE7-8A07-4385-AC37-AAC8C2FA68FB}" srcOrd="0" destOrd="0" presId="urn:microsoft.com/office/officeart/2005/8/layout/chevron1"/>
    <dgm:cxn modelId="{D114BE99-FAB2-4A61-8726-B578D4A366FE}" type="presParOf" srcId="{34018393-80D0-4046-B450-88A433CF38A7}" destId="{56136D3E-E31F-4130-A000-B0A8FCC3EB70}" srcOrd="0" destOrd="0" presId="urn:microsoft.com/office/officeart/2005/8/layout/chevron1"/>
    <dgm:cxn modelId="{1EC34A3B-03EB-4048-8C10-A22D2D8BE5ED}" type="presParOf" srcId="{34018393-80D0-4046-B450-88A433CF38A7}" destId="{41472412-741A-4B42-8074-5DB19AFAD1A4}" srcOrd="1" destOrd="0" presId="urn:microsoft.com/office/officeart/2005/8/layout/chevron1"/>
    <dgm:cxn modelId="{089D6EF1-CCDC-4288-97C5-80AFBCD13CCF}" type="presParOf" srcId="{34018393-80D0-4046-B450-88A433CF38A7}" destId="{829B3640-3E6A-4A06-9BC1-6ADD1F64B4A0}" srcOrd="2" destOrd="0" presId="urn:microsoft.com/office/officeart/2005/8/layout/chevron1"/>
    <dgm:cxn modelId="{F1132C0F-FB2A-4E54-85AA-61AAC94E3DD4}" type="presParOf" srcId="{34018393-80D0-4046-B450-88A433CF38A7}" destId="{88EE8980-855C-4A65-A2DE-FE3443E89406}" srcOrd="3" destOrd="0" presId="urn:microsoft.com/office/officeart/2005/8/layout/chevron1"/>
    <dgm:cxn modelId="{5BD574C5-720F-4B8D-8178-005AD1E1C171}" type="presParOf" srcId="{34018393-80D0-4046-B450-88A433CF38A7}" destId="{2AC2F235-0EE0-46E7-A9A8-2FF1DF7C3EC4}" srcOrd="4" destOrd="0" presId="urn:microsoft.com/office/officeart/2005/8/layout/chevron1"/>
    <dgm:cxn modelId="{46B9814F-F871-4EFF-9AAB-65C4CC283335}" type="presParOf" srcId="{34018393-80D0-4046-B450-88A433CF38A7}" destId="{0CBF7A43-ADCD-4981-B860-DAF1B5DFFBB0}" srcOrd="5" destOrd="0" presId="urn:microsoft.com/office/officeart/2005/8/layout/chevron1"/>
    <dgm:cxn modelId="{A4433866-6CA9-42D7-BC6A-33C6DA54D0CB}" type="presParOf" srcId="{34018393-80D0-4046-B450-88A433CF38A7}" destId="{D4386C5A-6684-4B72-8F4A-46CC0864811B}" srcOrd="6" destOrd="0" presId="urn:microsoft.com/office/officeart/2005/8/layout/chevron1"/>
    <dgm:cxn modelId="{03365A9B-CBD2-4771-B08B-E32BCF415EC6}" type="presParOf" srcId="{34018393-80D0-4046-B450-88A433CF38A7}" destId="{3927E0DC-3CE8-4DFE-B670-D31FE66E2426}" srcOrd="7" destOrd="0" presId="urn:microsoft.com/office/officeart/2005/8/layout/chevron1"/>
    <dgm:cxn modelId="{9B76D1DF-5B03-43E1-BB63-FBD58EFAACC6}"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4319AD45-683A-4506-8465-BF050FC0BBD6}" type="presOf" srcId="{E29DA794-2A2F-47E0-9307-DADAFDFA7CAA}" destId="{D4386C5A-6684-4B72-8F4A-46CC0864811B}" srcOrd="0" destOrd="0" presId="urn:microsoft.com/office/officeart/2005/8/layout/chevron1"/>
    <dgm:cxn modelId="{9250EDC4-1B8D-4DC4-973E-F3BBD870FA6F}" type="presOf" srcId="{134B184A-2806-414B-B06E-2A23A8E5F48D}" destId="{2AC2F235-0EE0-46E7-A9A8-2FF1DF7C3EC4}" srcOrd="0" destOrd="0" presId="urn:microsoft.com/office/officeart/2005/8/layout/chevron1"/>
    <dgm:cxn modelId="{B890A324-C18D-456F-ACB6-0515D9E1F3EA}" type="presOf" srcId="{D85F3371-1900-45E9-A48D-53D7A2DC4C40}" destId="{829B3640-3E6A-4A06-9BC1-6ADD1F64B4A0}" srcOrd="0" destOrd="0" presId="urn:microsoft.com/office/officeart/2005/8/layout/chevron1"/>
    <dgm:cxn modelId="{85AA8813-0D0F-476C-81CF-CE156E0250E1}" type="presOf" srcId="{B3E896ED-991A-4533-AEDA-EB6D679A601B}" destId="{34018393-80D0-4046-B450-88A433CF38A7}"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826415EB-265C-4780-BD8E-AB2B064C1CD2}" srcId="{B3E896ED-991A-4533-AEDA-EB6D679A601B}" destId="{294617C9-576A-4C89-ADE4-2023822F211A}" srcOrd="4" destOrd="0" parTransId="{3B68A8C1-E37F-4B4D-828B-D0CD1FFFA7E9}" sibTransId="{6E9D7427-2CD6-484A-9818-5750CA3C4C51}"/>
    <dgm:cxn modelId="{5A4B9D91-6CB1-4724-A6D2-5508A3296A4C}" type="presOf" srcId="{E90A861D-9562-48F5-9764-7EF27ED62408}" destId="{56136D3E-E31F-4130-A000-B0A8FCC3EB70}" srcOrd="0" destOrd="0" presId="urn:microsoft.com/office/officeart/2005/8/layout/chevron1"/>
    <dgm:cxn modelId="{446F6ACA-4685-4EBE-99EC-EF1C0A47B50B}" type="presOf" srcId="{294617C9-576A-4C89-ADE4-2023822F211A}" destId="{7A01ACE7-8A07-4385-AC37-AAC8C2FA68FB}"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3F912E15-D47B-4E18-AC50-13B22259E61A}" type="presParOf" srcId="{34018393-80D0-4046-B450-88A433CF38A7}" destId="{56136D3E-E31F-4130-A000-B0A8FCC3EB70}" srcOrd="0" destOrd="0" presId="urn:microsoft.com/office/officeart/2005/8/layout/chevron1"/>
    <dgm:cxn modelId="{170EBB48-9629-4479-8A37-FF109BCB122A}" type="presParOf" srcId="{34018393-80D0-4046-B450-88A433CF38A7}" destId="{41472412-741A-4B42-8074-5DB19AFAD1A4}" srcOrd="1" destOrd="0" presId="urn:microsoft.com/office/officeart/2005/8/layout/chevron1"/>
    <dgm:cxn modelId="{51232AFB-6CD4-4D5D-8802-386E6851008F}" type="presParOf" srcId="{34018393-80D0-4046-B450-88A433CF38A7}" destId="{829B3640-3E6A-4A06-9BC1-6ADD1F64B4A0}" srcOrd="2" destOrd="0" presId="urn:microsoft.com/office/officeart/2005/8/layout/chevron1"/>
    <dgm:cxn modelId="{F247DA5F-0406-4904-AFB5-ECFBF98ABFAA}" type="presParOf" srcId="{34018393-80D0-4046-B450-88A433CF38A7}" destId="{88EE8980-855C-4A65-A2DE-FE3443E89406}" srcOrd="3" destOrd="0" presId="urn:microsoft.com/office/officeart/2005/8/layout/chevron1"/>
    <dgm:cxn modelId="{759D07A5-5944-4728-8567-4DA2BECD4413}" type="presParOf" srcId="{34018393-80D0-4046-B450-88A433CF38A7}" destId="{2AC2F235-0EE0-46E7-A9A8-2FF1DF7C3EC4}" srcOrd="4" destOrd="0" presId="urn:microsoft.com/office/officeart/2005/8/layout/chevron1"/>
    <dgm:cxn modelId="{DBE2BF1A-5CD4-47CC-AD97-0EB00F5AF1C8}" type="presParOf" srcId="{34018393-80D0-4046-B450-88A433CF38A7}" destId="{0CBF7A43-ADCD-4981-B860-DAF1B5DFFBB0}" srcOrd="5" destOrd="0" presId="urn:microsoft.com/office/officeart/2005/8/layout/chevron1"/>
    <dgm:cxn modelId="{223FD398-9250-4B78-9CE2-10A8A16EA3D5}" type="presParOf" srcId="{34018393-80D0-4046-B450-88A433CF38A7}" destId="{D4386C5A-6684-4B72-8F4A-46CC0864811B}" srcOrd="6" destOrd="0" presId="urn:microsoft.com/office/officeart/2005/8/layout/chevron1"/>
    <dgm:cxn modelId="{A45F0BB6-AC1E-43E1-9303-F58382B94142}" type="presParOf" srcId="{34018393-80D0-4046-B450-88A433CF38A7}" destId="{3927E0DC-3CE8-4DFE-B670-D31FE66E2426}" srcOrd="7" destOrd="0" presId="urn:microsoft.com/office/officeart/2005/8/layout/chevron1"/>
    <dgm:cxn modelId="{8C7445D1-16B7-48E2-B390-997CFB817D3B}"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87478D08-D91E-4543-97A0-F637CB4C4182}" type="presOf" srcId="{E90A861D-9562-48F5-9764-7EF27ED62408}" destId="{56136D3E-E31F-4130-A000-B0A8FCC3EB70}" srcOrd="0" destOrd="0" presId="urn:microsoft.com/office/officeart/2005/8/layout/chevron1"/>
    <dgm:cxn modelId="{82C44231-CAD4-4B82-A3E0-75D8F9E2EDC9}" type="presOf" srcId="{294617C9-576A-4C89-ADE4-2023822F211A}" destId="{7A01ACE7-8A07-4385-AC37-AAC8C2FA68FB}" srcOrd="0" destOrd="0" presId="urn:microsoft.com/office/officeart/2005/8/layout/chevron1"/>
    <dgm:cxn modelId="{41F1BD15-37B6-4785-A2F8-169506B80A5B}" type="presOf" srcId="{B3E896ED-991A-4533-AEDA-EB6D679A601B}" destId="{34018393-80D0-4046-B450-88A433CF38A7}" srcOrd="0" destOrd="0" presId="urn:microsoft.com/office/officeart/2005/8/layout/chevron1"/>
    <dgm:cxn modelId="{E50F73C3-9E6A-426B-9967-50EF0FB10559}" type="presOf" srcId="{D85F3371-1900-45E9-A48D-53D7A2DC4C40}" destId="{829B3640-3E6A-4A06-9BC1-6ADD1F64B4A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3E455975-08B8-4B86-B319-9A9371F7EBE5}" type="presOf" srcId="{E29DA794-2A2F-47E0-9307-DADAFDFA7CAA}" destId="{D4386C5A-6684-4B72-8F4A-46CC0864811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A860F63E-0375-46F4-8151-27C046BB12AA}" type="presOf" srcId="{134B184A-2806-414B-B06E-2A23A8E5F48D}" destId="{2AC2F235-0EE0-46E7-A9A8-2FF1DF7C3EC4}" srcOrd="0" destOrd="0" presId="urn:microsoft.com/office/officeart/2005/8/layout/chevron1"/>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AD744FA4-5DDD-40E6-8B60-5F179819F099}" srcId="{B3E896ED-991A-4533-AEDA-EB6D679A601B}" destId="{E90A861D-9562-48F5-9764-7EF27ED62408}" srcOrd="0" destOrd="0" parTransId="{0B2432B8-AB1D-491C-84FA-68089531A439}" sibTransId="{C17449AE-A57E-4323-AC94-49EC17AB6AD5}"/>
    <dgm:cxn modelId="{505CDAE1-E974-4935-B08E-11910AD0069D}" type="presParOf" srcId="{34018393-80D0-4046-B450-88A433CF38A7}" destId="{56136D3E-E31F-4130-A000-B0A8FCC3EB70}" srcOrd="0" destOrd="0" presId="urn:microsoft.com/office/officeart/2005/8/layout/chevron1"/>
    <dgm:cxn modelId="{B15B891A-1BE4-48F9-96AD-6E4E56FE9F7D}" type="presParOf" srcId="{34018393-80D0-4046-B450-88A433CF38A7}" destId="{41472412-741A-4B42-8074-5DB19AFAD1A4}" srcOrd="1" destOrd="0" presId="urn:microsoft.com/office/officeart/2005/8/layout/chevron1"/>
    <dgm:cxn modelId="{70A5AE1F-1D92-4393-9A28-BFAC8604E2A0}" type="presParOf" srcId="{34018393-80D0-4046-B450-88A433CF38A7}" destId="{829B3640-3E6A-4A06-9BC1-6ADD1F64B4A0}" srcOrd="2" destOrd="0" presId="urn:microsoft.com/office/officeart/2005/8/layout/chevron1"/>
    <dgm:cxn modelId="{0751769E-DDAA-47CF-8638-B12CFFD77CDE}" type="presParOf" srcId="{34018393-80D0-4046-B450-88A433CF38A7}" destId="{88EE8980-855C-4A65-A2DE-FE3443E89406}" srcOrd="3" destOrd="0" presId="urn:microsoft.com/office/officeart/2005/8/layout/chevron1"/>
    <dgm:cxn modelId="{09DB95D4-F2B3-486A-8999-E079C7DF018A}" type="presParOf" srcId="{34018393-80D0-4046-B450-88A433CF38A7}" destId="{2AC2F235-0EE0-46E7-A9A8-2FF1DF7C3EC4}" srcOrd="4" destOrd="0" presId="urn:microsoft.com/office/officeart/2005/8/layout/chevron1"/>
    <dgm:cxn modelId="{437B5397-AF4C-4323-A96D-42704F53AA6D}" type="presParOf" srcId="{34018393-80D0-4046-B450-88A433CF38A7}" destId="{0CBF7A43-ADCD-4981-B860-DAF1B5DFFBB0}" srcOrd="5" destOrd="0" presId="urn:microsoft.com/office/officeart/2005/8/layout/chevron1"/>
    <dgm:cxn modelId="{A1B35530-F0C2-4DDF-99EA-CF7090CAD750}" type="presParOf" srcId="{34018393-80D0-4046-B450-88A433CF38A7}" destId="{D4386C5A-6684-4B72-8F4A-46CC0864811B}" srcOrd="6" destOrd="0" presId="urn:microsoft.com/office/officeart/2005/8/layout/chevron1"/>
    <dgm:cxn modelId="{BCE84245-4CA5-408A-ABD9-2B414A1D0A6C}" type="presParOf" srcId="{34018393-80D0-4046-B450-88A433CF38A7}" destId="{3927E0DC-3CE8-4DFE-B670-D31FE66E2426}" srcOrd="7" destOrd="0" presId="urn:microsoft.com/office/officeart/2005/8/layout/chevron1"/>
    <dgm:cxn modelId="{C209058E-ABD4-4A07-BB9C-0A0C9D89D492}"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A0600153-D3A4-44C8-A019-3C5324CC0662}" type="presOf" srcId="{E29DA794-2A2F-47E0-9307-DADAFDFA7CAA}" destId="{D4386C5A-6684-4B72-8F4A-46CC0864811B}"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9F17A40A-6F5F-40ED-94AA-B262D8D5C3AD}" type="presOf" srcId="{D85F3371-1900-45E9-A48D-53D7A2DC4C40}" destId="{829B3640-3E6A-4A06-9BC1-6ADD1F64B4A0}" srcOrd="0" destOrd="0" presId="urn:microsoft.com/office/officeart/2005/8/layout/chevron1"/>
    <dgm:cxn modelId="{7941BBF4-D12C-431E-B6DC-5929DD7D177B}" type="presOf" srcId="{134B184A-2806-414B-B06E-2A23A8E5F48D}" destId="{2AC2F235-0EE0-46E7-A9A8-2FF1DF7C3EC4}"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76EB04C7-B266-46EB-B502-AE88472483FE}" type="presOf" srcId="{E90A861D-9562-48F5-9764-7EF27ED62408}" destId="{56136D3E-E31F-4130-A000-B0A8FCC3EB70}" srcOrd="0" destOrd="0" presId="urn:microsoft.com/office/officeart/2005/8/layout/chevron1"/>
    <dgm:cxn modelId="{A0E22DAD-6521-4842-AB1F-0EB879FDC104}" type="presOf" srcId="{B3E896ED-991A-4533-AEDA-EB6D679A601B}" destId="{34018393-80D0-4046-B450-88A433CF38A7}" srcOrd="0" destOrd="0" presId="urn:microsoft.com/office/officeart/2005/8/layout/chevron1"/>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EECF4940-1A25-44AB-95A5-E14F248E48C2}" type="presOf" srcId="{294617C9-576A-4C89-ADE4-2023822F211A}" destId="{7A01ACE7-8A07-4385-AC37-AAC8C2FA68FB}"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7024AB35-D806-45EB-A353-7F948CD8F494}" type="presParOf" srcId="{34018393-80D0-4046-B450-88A433CF38A7}" destId="{56136D3E-E31F-4130-A000-B0A8FCC3EB70}" srcOrd="0" destOrd="0" presId="urn:microsoft.com/office/officeart/2005/8/layout/chevron1"/>
    <dgm:cxn modelId="{30CC90A8-F977-4625-9802-4D1D4B587597}" type="presParOf" srcId="{34018393-80D0-4046-B450-88A433CF38A7}" destId="{41472412-741A-4B42-8074-5DB19AFAD1A4}" srcOrd="1" destOrd="0" presId="urn:microsoft.com/office/officeart/2005/8/layout/chevron1"/>
    <dgm:cxn modelId="{6E27BE38-C19F-42BB-90A1-F0D6DFA51D63}" type="presParOf" srcId="{34018393-80D0-4046-B450-88A433CF38A7}" destId="{829B3640-3E6A-4A06-9BC1-6ADD1F64B4A0}" srcOrd="2" destOrd="0" presId="urn:microsoft.com/office/officeart/2005/8/layout/chevron1"/>
    <dgm:cxn modelId="{B51C43B1-F3DD-4553-99D2-0EB4F76EA075}" type="presParOf" srcId="{34018393-80D0-4046-B450-88A433CF38A7}" destId="{88EE8980-855C-4A65-A2DE-FE3443E89406}" srcOrd="3" destOrd="0" presId="urn:microsoft.com/office/officeart/2005/8/layout/chevron1"/>
    <dgm:cxn modelId="{09ACD13A-2CAE-4AA0-BD5A-D300FF5D9761}" type="presParOf" srcId="{34018393-80D0-4046-B450-88A433CF38A7}" destId="{2AC2F235-0EE0-46E7-A9A8-2FF1DF7C3EC4}" srcOrd="4" destOrd="0" presId="urn:microsoft.com/office/officeart/2005/8/layout/chevron1"/>
    <dgm:cxn modelId="{A11330BB-0623-4F3E-B7B9-A2E19DE724C8}" type="presParOf" srcId="{34018393-80D0-4046-B450-88A433CF38A7}" destId="{0CBF7A43-ADCD-4981-B860-DAF1B5DFFBB0}" srcOrd="5" destOrd="0" presId="urn:microsoft.com/office/officeart/2005/8/layout/chevron1"/>
    <dgm:cxn modelId="{B91913C9-BEE0-491A-9951-EF26EA9BACAB}" type="presParOf" srcId="{34018393-80D0-4046-B450-88A433CF38A7}" destId="{D4386C5A-6684-4B72-8F4A-46CC0864811B}" srcOrd="6" destOrd="0" presId="urn:microsoft.com/office/officeart/2005/8/layout/chevron1"/>
    <dgm:cxn modelId="{AFE6B21E-76C0-4FF3-9571-0C7226D1213E}" type="presParOf" srcId="{34018393-80D0-4046-B450-88A433CF38A7}" destId="{3927E0DC-3CE8-4DFE-B670-D31FE66E2426}" srcOrd="7" destOrd="0" presId="urn:microsoft.com/office/officeart/2005/8/layout/chevron1"/>
    <dgm:cxn modelId="{9B05AE82-253F-4374-AF0F-387DA35EC531}"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5A807F55-3D34-4B08-90C9-BD0E22088472}" type="presOf" srcId="{294617C9-576A-4C89-ADE4-2023822F211A}" destId="{7A01ACE7-8A07-4385-AC37-AAC8C2FA68FB}"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B37D2177-C4CA-43C8-AC36-BC15E36961B0}" type="presOf" srcId="{D85F3371-1900-45E9-A48D-53D7A2DC4C40}" destId="{829B3640-3E6A-4A06-9BC1-6ADD1F64B4A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E434A646-DA3D-4EE1-B0CE-6421FFC0275E}" type="presOf" srcId="{134B184A-2806-414B-B06E-2A23A8E5F48D}" destId="{2AC2F235-0EE0-46E7-A9A8-2FF1DF7C3EC4}"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826415EB-265C-4780-BD8E-AB2B064C1CD2}" srcId="{B3E896ED-991A-4533-AEDA-EB6D679A601B}" destId="{294617C9-576A-4C89-ADE4-2023822F211A}" srcOrd="4" destOrd="0" parTransId="{3B68A8C1-E37F-4B4D-828B-D0CD1FFFA7E9}" sibTransId="{6E9D7427-2CD6-484A-9818-5750CA3C4C51}"/>
    <dgm:cxn modelId="{ABA416E8-6682-40D9-9EFF-6FC10FC18855}" type="presOf" srcId="{E29DA794-2A2F-47E0-9307-DADAFDFA7CAA}" destId="{D4386C5A-6684-4B72-8F4A-46CC0864811B}"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753B4118-F3C0-4136-8702-BCEE17D92E07}" type="presOf" srcId="{E90A861D-9562-48F5-9764-7EF27ED62408}" destId="{56136D3E-E31F-4130-A000-B0A8FCC3EB70}" srcOrd="0" destOrd="0" presId="urn:microsoft.com/office/officeart/2005/8/layout/chevron1"/>
    <dgm:cxn modelId="{C80991E0-57BF-48CB-BAAB-11736E5D633A}" type="presOf" srcId="{B3E896ED-991A-4533-AEDA-EB6D679A601B}" destId="{34018393-80D0-4046-B450-88A433CF38A7}" srcOrd="0" destOrd="0" presId="urn:microsoft.com/office/officeart/2005/8/layout/chevron1"/>
    <dgm:cxn modelId="{C61AD091-8095-4E59-A19C-DA15D1FF5B61}" type="presParOf" srcId="{34018393-80D0-4046-B450-88A433CF38A7}" destId="{56136D3E-E31F-4130-A000-B0A8FCC3EB70}" srcOrd="0" destOrd="0" presId="urn:microsoft.com/office/officeart/2005/8/layout/chevron1"/>
    <dgm:cxn modelId="{B4A5EC2F-BF71-4011-A6D7-7B5BB2491843}" type="presParOf" srcId="{34018393-80D0-4046-B450-88A433CF38A7}" destId="{41472412-741A-4B42-8074-5DB19AFAD1A4}" srcOrd="1" destOrd="0" presId="urn:microsoft.com/office/officeart/2005/8/layout/chevron1"/>
    <dgm:cxn modelId="{D26709BB-82CD-45A5-A4E6-B51085E585F3}" type="presParOf" srcId="{34018393-80D0-4046-B450-88A433CF38A7}" destId="{829B3640-3E6A-4A06-9BC1-6ADD1F64B4A0}" srcOrd="2" destOrd="0" presId="urn:microsoft.com/office/officeart/2005/8/layout/chevron1"/>
    <dgm:cxn modelId="{E3FB1608-0F89-47FA-8FD8-F9317956D277}" type="presParOf" srcId="{34018393-80D0-4046-B450-88A433CF38A7}" destId="{88EE8980-855C-4A65-A2DE-FE3443E89406}" srcOrd="3" destOrd="0" presId="urn:microsoft.com/office/officeart/2005/8/layout/chevron1"/>
    <dgm:cxn modelId="{D3E54147-C068-40F0-8446-815537142228}" type="presParOf" srcId="{34018393-80D0-4046-B450-88A433CF38A7}" destId="{2AC2F235-0EE0-46E7-A9A8-2FF1DF7C3EC4}" srcOrd="4" destOrd="0" presId="urn:microsoft.com/office/officeart/2005/8/layout/chevron1"/>
    <dgm:cxn modelId="{DA482EF0-1687-49F0-AA0B-7D8C1FA137F6}" type="presParOf" srcId="{34018393-80D0-4046-B450-88A433CF38A7}" destId="{0CBF7A43-ADCD-4981-B860-DAF1B5DFFBB0}" srcOrd="5" destOrd="0" presId="urn:microsoft.com/office/officeart/2005/8/layout/chevron1"/>
    <dgm:cxn modelId="{3C6FF56B-43B1-41E4-B803-93080A3CCF53}" type="presParOf" srcId="{34018393-80D0-4046-B450-88A433CF38A7}" destId="{D4386C5A-6684-4B72-8F4A-46CC0864811B}" srcOrd="6" destOrd="0" presId="urn:microsoft.com/office/officeart/2005/8/layout/chevron1"/>
    <dgm:cxn modelId="{25020D76-9915-4C2E-8D49-F7239D281C6E}" type="presParOf" srcId="{34018393-80D0-4046-B450-88A433CF38A7}" destId="{3927E0DC-3CE8-4DFE-B670-D31FE66E2426}" srcOrd="7" destOrd="0" presId="urn:microsoft.com/office/officeart/2005/8/layout/chevron1"/>
    <dgm:cxn modelId="{C6638388-CF8E-49EA-A27E-1C7738ADB083}"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05E2E137-94CC-4C9C-AD91-164E05BF0B40}" type="presOf" srcId="{E29DA794-2A2F-47E0-9307-DADAFDFA7CAA}" destId="{D4386C5A-6684-4B72-8F4A-46CC0864811B}" srcOrd="0" destOrd="0" presId="urn:microsoft.com/office/officeart/2005/8/layout/chevron1"/>
    <dgm:cxn modelId="{09C56CA9-E6CC-4087-BD51-4F6383620629}" type="presOf" srcId="{E90A861D-9562-48F5-9764-7EF27ED62408}" destId="{56136D3E-E31F-4130-A000-B0A8FCC3EB70}" srcOrd="0" destOrd="0" presId="urn:microsoft.com/office/officeart/2005/8/layout/chevron1"/>
    <dgm:cxn modelId="{FA091F02-0B5E-4F87-8115-1B5B08F54859}" type="presOf" srcId="{294617C9-576A-4C89-ADE4-2023822F211A}" destId="{7A01ACE7-8A07-4385-AC37-AAC8C2FA68FB}" srcOrd="0" destOrd="0" presId="urn:microsoft.com/office/officeart/2005/8/layout/chevron1"/>
    <dgm:cxn modelId="{FD3158AD-81AA-4660-AFEB-1A755C1E3939}" type="presOf" srcId="{134B184A-2806-414B-B06E-2A23A8E5F48D}" destId="{2AC2F235-0EE0-46E7-A9A8-2FF1DF7C3EC4}"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8BFD0B41-D8AC-4991-A18E-BC7999CA5659}" type="presOf" srcId="{B3E896ED-991A-4533-AEDA-EB6D679A601B}" destId="{34018393-80D0-4046-B450-88A433CF38A7}"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21F66A2F-8476-4DB7-BFB8-ADD90392F431}" type="presOf" srcId="{D85F3371-1900-45E9-A48D-53D7A2DC4C40}" destId="{829B3640-3E6A-4A06-9BC1-6ADD1F64B4A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8714E2D9-DF31-4E71-A025-E2469F3BBF8B}" type="presParOf" srcId="{34018393-80D0-4046-B450-88A433CF38A7}" destId="{56136D3E-E31F-4130-A000-B0A8FCC3EB70}" srcOrd="0" destOrd="0" presId="urn:microsoft.com/office/officeart/2005/8/layout/chevron1"/>
    <dgm:cxn modelId="{51D88418-D339-41D2-9961-769B01A1B020}" type="presParOf" srcId="{34018393-80D0-4046-B450-88A433CF38A7}" destId="{41472412-741A-4B42-8074-5DB19AFAD1A4}" srcOrd="1" destOrd="0" presId="urn:microsoft.com/office/officeart/2005/8/layout/chevron1"/>
    <dgm:cxn modelId="{9D66ECC2-D008-4E3A-9152-38E6677EB1C3}" type="presParOf" srcId="{34018393-80D0-4046-B450-88A433CF38A7}" destId="{829B3640-3E6A-4A06-9BC1-6ADD1F64B4A0}" srcOrd="2" destOrd="0" presId="urn:microsoft.com/office/officeart/2005/8/layout/chevron1"/>
    <dgm:cxn modelId="{E44D91C3-BA70-4FFF-A15A-EC6ED60CE979}" type="presParOf" srcId="{34018393-80D0-4046-B450-88A433CF38A7}" destId="{88EE8980-855C-4A65-A2DE-FE3443E89406}" srcOrd="3" destOrd="0" presId="urn:microsoft.com/office/officeart/2005/8/layout/chevron1"/>
    <dgm:cxn modelId="{32EB4511-B732-467E-9A0B-90A72F99D49E}" type="presParOf" srcId="{34018393-80D0-4046-B450-88A433CF38A7}" destId="{2AC2F235-0EE0-46E7-A9A8-2FF1DF7C3EC4}" srcOrd="4" destOrd="0" presId="urn:microsoft.com/office/officeart/2005/8/layout/chevron1"/>
    <dgm:cxn modelId="{A5DA1C1F-ED16-4D67-A11B-F9F7E544204C}" type="presParOf" srcId="{34018393-80D0-4046-B450-88A433CF38A7}" destId="{0CBF7A43-ADCD-4981-B860-DAF1B5DFFBB0}" srcOrd="5" destOrd="0" presId="urn:microsoft.com/office/officeart/2005/8/layout/chevron1"/>
    <dgm:cxn modelId="{C9CA73CA-183C-4E5A-8617-17A3FBCAF394}" type="presParOf" srcId="{34018393-80D0-4046-B450-88A433CF38A7}" destId="{D4386C5A-6684-4B72-8F4A-46CC0864811B}" srcOrd="6" destOrd="0" presId="urn:microsoft.com/office/officeart/2005/8/layout/chevron1"/>
    <dgm:cxn modelId="{A1D6AB86-1F59-4C73-9426-13B91BAED272}" type="presParOf" srcId="{34018393-80D0-4046-B450-88A433CF38A7}" destId="{3927E0DC-3CE8-4DFE-B670-D31FE66E2426}" srcOrd="7" destOrd="0" presId="urn:microsoft.com/office/officeart/2005/8/layout/chevron1"/>
    <dgm:cxn modelId="{871436C6-DD91-4495-B634-2B7411A5062D}"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7A5978C2-5B3A-4DDF-8388-CD716350C611}" type="presOf" srcId="{134B184A-2806-414B-B06E-2A23A8E5F48D}" destId="{2AC2F235-0EE0-46E7-A9A8-2FF1DF7C3EC4}" srcOrd="0" destOrd="0" presId="urn:microsoft.com/office/officeart/2005/8/layout/chevron1"/>
    <dgm:cxn modelId="{E8F02125-5883-411D-AA8C-843B6A78D9F5}" type="presOf" srcId="{B3E896ED-991A-4533-AEDA-EB6D679A601B}" destId="{34018393-80D0-4046-B450-88A433CF38A7}"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362D1CCB-A576-458E-AB1D-3F02E6E394D2}" type="presOf" srcId="{E90A861D-9562-48F5-9764-7EF27ED62408}" destId="{56136D3E-E31F-4130-A000-B0A8FCC3EB7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DE848E6-8356-4384-B4FD-9660894C6B80}" type="presOf" srcId="{D85F3371-1900-45E9-A48D-53D7A2DC4C40}" destId="{829B3640-3E6A-4A06-9BC1-6ADD1F64B4A0}" srcOrd="0" destOrd="0" presId="urn:microsoft.com/office/officeart/2005/8/layout/chevron1"/>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F25ED27E-602B-49F4-BE18-1747D7B03622}" type="presOf" srcId="{294617C9-576A-4C89-ADE4-2023822F211A}" destId="{7A01ACE7-8A07-4385-AC37-AAC8C2FA68FB}"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CA97197D-AB89-4FC1-BFFE-1F4CA5B200B3}" type="presOf" srcId="{E29DA794-2A2F-47E0-9307-DADAFDFA7CAA}" destId="{D4386C5A-6684-4B72-8F4A-46CC0864811B}" srcOrd="0" destOrd="0" presId="urn:microsoft.com/office/officeart/2005/8/layout/chevron1"/>
    <dgm:cxn modelId="{0BEB11FB-B9F5-46DB-A75F-9067069FC2A0}" type="presParOf" srcId="{34018393-80D0-4046-B450-88A433CF38A7}" destId="{56136D3E-E31F-4130-A000-B0A8FCC3EB70}" srcOrd="0" destOrd="0" presId="urn:microsoft.com/office/officeart/2005/8/layout/chevron1"/>
    <dgm:cxn modelId="{550FCCB6-AA24-4DF6-BBE5-35A386920F19}" type="presParOf" srcId="{34018393-80D0-4046-B450-88A433CF38A7}" destId="{41472412-741A-4B42-8074-5DB19AFAD1A4}" srcOrd="1" destOrd="0" presId="urn:microsoft.com/office/officeart/2005/8/layout/chevron1"/>
    <dgm:cxn modelId="{BD9C4485-0297-4145-80C4-E00D1DFF3E26}" type="presParOf" srcId="{34018393-80D0-4046-B450-88A433CF38A7}" destId="{829B3640-3E6A-4A06-9BC1-6ADD1F64B4A0}" srcOrd="2" destOrd="0" presId="urn:microsoft.com/office/officeart/2005/8/layout/chevron1"/>
    <dgm:cxn modelId="{18340806-D0F7-43C1-B4D3-ED13D449DFF4}" type="presParOf" srcId="{34018393-80D0-4046-B450-88A433CF38A7}" destId="{88EE8980-855C-4A65-A2DE-FE3443E89406}" srcOrd="3" destOrd="0" presId="urn:microsoft.com/office/officeart/2005/8/layout/chevron1"/>
    <dgm:cxn modelId="{D8B030A4-827B-4A2A-9969-ED8D877136B0}" type="presParOf" srcId="{34018393-80D0-4046-B450-88A433CF38A7}" destId="{2AC2F235-0EE0-46E7-A9A8-2FF1DF7C3EC4}" srcOrd="4" destOrd="0" presId="urn:microsoft.com/office/officeart/2005/8/layout/chevron1"/>
    <dgm:cxn modelId="{D17760E1-B513-494A-94E2-B3D724211703}" type="presParOf" srcId="{34018393-80D0-4046-B450-88A433CF38A7}" destId="{0CBF7A43-ADCD-4981-B860-DAF1B5DFFBB0}" srcOrd="5" destOrd="0" presId="urn:microsoft.com/office/officeart/2005/8/layout/chevron1"/>
    <dgm:cxn modelId="{5B6A8712-E038-49E8-810B-5A37E6268DD2}" type="presParOf" srcId="{34018393-80D0-4046-B450-88A433CF38A7}" destId="{D4386C5A-6684-4B72-8F4A-46CC0864811B}" srcOrd="6" destOrd="0" presId="urn:microsoft.com/office/officeart/2005/8/layout/chevron1"/>
    <dgm:cxn modelId="{3B878D77-04B2-475C-BF4C-3D49C8A33A21}" type="presParOf" srcId="{34018393-80D0-4046-B450-88A433CF38A7}" destId="{3927E0DC-3CE8-4DFE-B670-D31FE66E2426}" srcOrd="7" destOrd="0" presId="urn:microsoft.com/office/officeart/2005/8/layout/chevron1"/>
    <dgm:cxn modelId="{A8FB63E1-400D-4A5B-BBAB-2FC6A28440E7}"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chemeClr val="accent1"/>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a:solidFill>
          <a:srgbClr val="FF6600"/>
        </a:solidFill>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4D0D152B-F44D-4436-A278-4693CE258337}" type="presOf" srcId="{B3E896ED-991A-4533-AEDA-EB6D679A601B}" destId="{34018393-80D0-4046-B450-88A433CF38A7}" srcOrd="0" destOrd="0" presId="urn:microsoft.com/office/officeart/2005/8/layout/chevron1"/>
    <dgm:cxn modelId="{E247B8FE-422F-430F-8741-5EED5D9111F5}" type="presOf" srcId="{D85F3371-1900-45E9-A48D-53D7A2DC4C40}" destId="{829B3640-3E6A-4A06-9BC1-6ADD1F64B4A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4DDED7D2-1892-4703-BD12-C0AA7503F0DA}" type="presOf" srcId="{294617C9-576A-4C89-ADE4-2023822F211A}" destId="{7A01ACE7-8A07-4385-AC37-AAC8C2FA68FB}" srcOrd="0" destOrd="0" presId="urn:microsoft.com/office/officeart/2005/8/layout/chevron1"/>
    <dgm:cxn modelId="{73646269-402E-466A-A2C1-C5F82FB6CBDC}" type="presOf" srcId="{134B184A-2806-414B-B06E-2A23A8E5F48D}" destId="{2AC2F235-0EE0-46E7-A9A8-2FF1DF7C3EC4}"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685D627A-26D2-43A4-BF40-903290000ED7}" type="presOf" srcId="{E29DA794-2A2F-47E0-9307-DADAFDFA7CAA}" destId="{D4386C5A-6684-4B72-8F4A-46CC0864811B}" srcOrd="0" destOrd="0" presId="urn:microsoft.com/office/officeart/2005/8/layout/chevron1"/>
    <dgm:cxn modelId="{1C3C5350-51F5-4255-B4D7-2353B2816E6B}" type="presOf" srcId="{E90A861D-9562-48F5-9764-7EF27ED62408}" destId="{56136D3E-E31F-4130-A000-B0A8FCC3EB70}" srcOrd="0" destOrd="0" presId="urn:microsoft.com/office/officeart/2005/8/layout/chevron1"/>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AD744FA4-5DDD-40E6-8B60-5F179819F099}" srcId="{B3E896ED-991A-4533-AEDA-EB6D679A601B}" destId="{E90A861D-9562-48F5-9764-7EF27ED62408}" srcOrd="0" destOrd="0" parTransId="{0B2432B8-AB1D-491C-84FA-68089531A439}" sibTransId="{C17449AE-A57E-4323-AC94-49EC17AB6AD5}"/>
    <dgm:cxn modelId="{4F2A637E-6F94-4B8E-8A95-5E67AF00149C}" type="presParOf" srcId="{34018393-80D0-4046-B450-88A433CF38A7}" destId="{56136D3E-E31F-4130-A000-B0A8FCC3EB70}" srcOrd="0" destOrd="0" presId="urn:microsoft.com/office/officeart/2005/8/layout/chevron1"/>
    <dgm:cxn modelId="{C4F92772-C367-4F27-B44D-C7DE7AF2FC9E}" type="presParOf" srcId="{34018393-80D0-4046-B450-88A433CF38A7}" destId="{41472412-741A-4B42-8074-5DB19AFAD1A4}" srcOrd="1" destOrd="0" presId="urn:microsoft.com/office/officeart/2005/8/layout/chevron1"/>
    <dgm:cxn modelId="{C5E053A3-86B5-4385-88FA-65C9667ACCC9}" type="presParOf" srcId="{34018393-80D0-4046-B450-88A433CF38A7}" destId="{829B3640-3E6A-4A06-9BC1-6ADD1F64B4A0}" srcOrd="2" destOrd="0" presId="urn:microsoft.com/office/officeart/2005/8/layout/chevron1"/>
    <dgm:cxn modelId="{7FBD1229-13B5-4DEF-953D-1B603CFB4343}" type="presParOf" srcId="{34018393-80D0-4046-B450-88A433CF38A7}" destId="{88EE8980-855C-4A65-A2DE-FE3443E89406}" srcOrd="3" destOrd="0" presId="urn:microsoft.com/office/officeart/2005/8/layout/chevron1"/>
    <dgm:cxn modelId="{52BE871F-AAF1-470C-AD6B-CD8689890ED8}" type="presParOf" srcId="{34018393-80D0-4046-B450-88A433CF38A7}" destId="{2AC2F235-0EE0-46E7-A9A8-2FF1DF7C3EC4}" srcOrd="4" destOrd="0" presId="urn:microsoft.com/office/officeart/2005/8/layout/chevron1"/>
    <dgm:cxn modelId="{6898E939-7BA2-4B22-AB2E-AC93A6AF43F3}" type="presParOf" srcId="{34018393-80D0-4046-B450-88A433CF38A7}" destId="{0CBF7A43-ADCD-4981-B860-DAF1B5DFFBB0}" srcOrd="5" destOrd="0" presId="urn:microsoft.com/office/officeart/2005/8/layout/chevron1"/>
    <dgm:cxn modelId="{69D006E4-5759-4B46-80F3-B675B2FFE9AB}" type="presParOf" srcId="{34018393-80D0-4046-B450-88A433CF38A7}" destId="{D4386C5A-6684-4B72-8F4A-46CC0864811B}" srcOrd="6" destOrd="0" presId="urn:microsoft.com/office/officeart/2005/8/layout/chevron1"/>
    <dgm:cxn modelId="{A31C53FB-9B68-4436-9048-D3C8FCDEAF64}" type="presParOf" srcId="{34018393-80D0-4046-B450-88A433CF38A7}" destId="{3927E0DC-3CE8-4DFE-B670-D31FE66E2426}" srcOrd="7" destOrd="0" presId="urn:microsoft.com/office/officeart/2005/8/layout/chevron1"/>
    <dgm:cxn modelId="{A6117C58-427D-4509-9694-B696186D8AB5}"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chemeClr val="accent1"/>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a:solidFill>
          <a:srgbClr val="FF6600"/>
        </a:solidFill>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7C7E1019-F777-4933-A0C5-8AE49CC246B2}" type="presOf" srcId="{B3E896ED-991A-4533-AEDA-EB6D679A601B}" destId="{34018393-80D0-4046-B450-88A433CF38A7}" srcOrd="0" destOrd="0" presId="urn:microsoft.com/office/officeart/2005/8/layout/chevron1"/>
    <dgm:cxn modelId="{3C1C4E67-1FDE-44BD-A836-51C23CEDC4E9}" type="presOf" srcId="{294617C9-576A-4C89-ADE4-2023822F211A}" destId="{7A01ACE7-8A07-4385-AC37-AAC8C2FA68FB}"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D224B6E7-EE50-4D2F-A912-7BF807EBF4F0}" type="presOf" srcId="{E29DA794-2A2F-47E0-9307-DADAFDFA7CAA}" destId="{D4386C5A-6684-4B72-8F4A-46CC0864811B}" srcOrd="0" destOrd="0" presId="urn:microsoft.com/office/officeart/2005/8/layout/chevron1"/>
    <dgm:cxn modelId="{15A5FDBF-DF07-4EA2-AFFA-0F6C150B3D12}" type="presOf" srcId="{134B184A-2806-414B-B06E-2A23A8E5F48D}" destId="{2AC2F235-0EE0-46E7-A9A8-2FF1DF7C3EC4}"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826415EB-265C-4780-BD8E-AB2B064C1CD2}" srcId="{B3E896ED-991A-4533-AEDA-EB6D679A601B}" destId="{294617C9-576A-4C89-ADE4-2023822F211A}" srcOrd="4" destOrd="0" parTransId="{3B68A8C1-E37F-4B4D-828B-D0CD1FFFA7E9}" sibTransId="{6E9D7427-2CD6-484A-9818-5750CA3C4C51}"/>
    <dgm:cxn modelId="{E4895691-344A-406A-834A-CED855B22EC8}" type="presOf" srcId="{E90A861D-9562-48F5-9764-7EF27ED62408}" destId="{56136D3E-E31F-4130-A000-B0A8FCC3EB70}" srcOrd="0" destOrd="0" presId="urn:microsoft.com/office/officeart/2005/8/layout/chevron1"/>
    <dgm:cxn modelId="{F3066A4E-27DC-48FD-BF6B-29D03663F2D4}" type="presOf" srcId="{D85F3371-1900-45E9-A48D-53D7A2DC4C40}" destId="{829B3640-3E6A-4A06-9BC1-6ADD1F64B4A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53489B2F-64B8-494F-9DD8-02E90BC2FD48}" type="presParOf" srcId="{34018393-80D0-4046-B450-88A433CF38A7}" destId="{56136D3E-E31F-4130-A000-B0A8FCC3EB70}" srcOrd="0" destOrd="0" presId="urn:microsoft.com/office/officeart/2005/8/layout/chevron1"/>
    <dgm:cxn modelId="{34525BD4-BAED-4C54-81CE-4C113CB079B3}" type="presParOf" srcId="{34018393-80D0-4046-B450-88A433CF38A7}" destId="{41472412-741A-4B42-8074-5DB19AFAD1A4}" srcOrd="1" destOrd="0" presId="urn:microsoft.com/office/officeart/2005/8/layout/chevron1"/>
    <dgm:cxn modelId="{E239ADE1-5C45-4AAC-9EFF-D26D1C6D9947}" type="presParOf" srcId="{34018393-80D0-4046-B450-88A433CF38A7}" destId="{829B3640-3E6A-4A06-9BC1-6ADD1F64B4A0}" srcOrd="2" destOrd="0" presId="urn:microsoft.com/office/officeart/2005/8/layout/chevron1"/>
    <dgm:cxn modelId="{786B3B75-9FCB-41B7-A38B-9294E32786BB}" type="presParOf" srcId="{34018393-80D0-4046-B450-88A433CF38A7}" destId="{88EE8980-855C-4A65-A2DE-FE3443E89406}" srcOrd="3" destOrd="0" presId="urn:microsoft.com/office/officeart/2005/8/layout/chevron1"/>
    <dgm:cxn modelId="{A3F4CE3A-C0D8-423B-9ECD-95454B2322E6}" type="presParOf" srcId="{34018393-80D0-4046-B450-88A433CF38A7}" destId="{2AC2F235-0EE0-46E7-A9A8-2FF1DF7C3EC4}" srcOrd="4" destOrd="0" presId="urn:microsoft.com/office/officeart/2005/8/layout/chevron1"/>
    <dgm:cxn modelId="{07EDCCE0-EB11-43BA-92B0-21524E64198C}" type="presParOf" srcId="{34018393-80D0-4046-B450-88A433CF38A7}" destId="{0CBF7A43-ADCD-4981-B860-DAF1B5DFFBB0}" srcOrd="5" destOrd="0" presId="urn:microsoft.com/office/officeart/2005/8/layout/chevron1"/>
    <dgm:cxn modelId="{D36893BC-DBE0-42A1-838D-834A0801D710}" type="presParOf" srcId="{34018393-80D0-4046-B450-88A433CF38A7}" destId="{D4386C5A-6684-4B72-8F4A-46CC0864811B}" srcOrd="6" destOrd="0" presId="urn:microsoft.com/office/officeart/2005/8/layout/chevron1"/>
    <dgm:cxn modelId="{F7B8BB22-F500-403C-8138-276185586091}" type="presParOf" srcId="{34018393-80D0-4046-B450-88A433CF38A7}" destId="{3927E0DC-3CE8-4DFE-B670-D31FE66E2426}" srcOrd="7" destOrd="0" presId="urn:microsoft.com/office/officeart/2005/8/layout/chevron1"/>
    <dgm:cxn modelId="{BC1441D1-90A9-43B6-A802-1F985C596E2A}"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chemeClr val="accent1"/>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a:solidFill>
          <a:srgbClr val="FF6600"/>
        </a:solidFill>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C685DA22-7814-4BA0-B61B-2F9C5F227695}" type="presOf" srcId="{B3E896ED-991A-4533-AEDA-EB6D679A601B}" destId="{34018393-80D0-4046-B450-88A433CF38A7}" srcOrd="0" destOrd="0" presId="urn:microsoft.com/office/officeart/2005/8/layout/chevron1"/>
    <dgm:cxn modelId="{81456C01-FB96-4CEE-A40E-89F82D8A1C74}" type="presOf" srcId="{E29DA794-2A2F-47E0-9307-DADAFDFA7CAA}" destId="{D4386C5A-6684-4B72-8F4A-46CC0864811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F4192D0B-04C5-4C95-9626-F41D808DB54E}" type="presOf" srcId="{D85F3371-1900-45E9-A48D-53D7A2DC4C40}" destId="{829B3640-3E6A-4A06-9BC1-6ADD1F64B4A0}"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826415EB-265C-4780-BD8E-AB2B064C1CD2}" srcId="{B3E896ED-991A-4533-AEDA-EB6D679A601B}" destId="{294617C9-576A-4C89-ADE4-2023822F211A}" srcOrd="4" destOrd="0" parTransId="{3B68A8C1-E37F-4B4D-828B-D0CD1FFFA7E9}" sibTransId="{6E9D7427-2CD6-484A-9818-5750CA3C4C51}"/>
    <dgm:cxn modelId="{2906416F-3501-44CE-A22D-BA62F97D49DB}" type="presOf" srcId="{E90A861D-9562-48F5-9764-7EF27ED62408}" destId="{56136D3E-E31F-4130-A000-B0A8FCC3EB7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FEB80BA8-212F-4268-8998-3439D182F1F7}" type="presOf" srcId="{134B184A-2806-414B-B06E-2A23A8E5F48D}" destId="{2AC2F235-0EE0-46E7-A9A8-2FF1DF7C3EC4}" srcOrd="0" destOrd="0" presId="urn:microsoft.com/office/officeart/2005/8/layout/chevron1"/>
    <dgm:cxn modelId="{74034428-0A7D-4715-83CB-B95EB9F1E6CD}" type="presOf" srcId="{294617C9-576A-4C89-ADE4-2023822F211A}" destId="{7A01ACE7-8A07-4385-AC37-AAC8C2FA68FB}" srcOrd="0" destOrd="0" presId="urn:microsoft.com/office/officeart/2005/8/layout/chevron1"/>
    <dgm:cxn modelId="{AF87FE62-A54D-4B5E-BB5F-56AF1A0827C3}" type="presParOf" srcId="{34018393-80D0-4046-B450-88A433CF38A7}" destId="{56136D3E-E31F-4130-A000-B0A8FCC3EB70}" srcOrd="0" destOrd="0" presId="urn:microsoft.com/office/officeart/2005/8/layout/chevron1"/>
    <dgm:cxn modelId="{304AF239-2DAC-4B72-8AD1-7B6F2EFE8064}" type="presParOf" srcId="{34018393-80D0-4046-B450-88A433CF38A7}" destId="{41472412-741A-4B42-8074-5DB19AFAD1A4}" srcOrd="1" destOrd="0" presId="urn:microsoft.com/office/officeart/2005/8/layout/chevron1"/>
    <dgm:cxn modelId="{1EB45A92-4032-4786-962F-E73D9736BE47}" type="presParOf" srcId="{34018393-80D0-4046-B450-88A433CF38A7}" destId="{829B3640-3E6A-4A06-9BC1-6ADD1F64B4A0}" srcOrd="2" destOrd="0" presId="urn:microsoft.com/office/officeart/2005/8/layout/chevron1"/>
    <dgm:cxn modelId="{DED19C5E-13C2-4F94-91EE-1F091486E740}" type="presParOf" srcId="{34018393-80D0-4046-B450-88A433CF38A7}" destId="{88EE8980-855C-4A65-A2DE-FE3443E89406}" srcOrd="3" destOrd="0" presId="urn:microsoft.com/office/officeart/2005/8/layout/chevron1"/>
    <dgm:cxn modelId="{4FF9C87F-DF75-4802-BAA1-9D6F7B5C68C6}" type="presParOf" srcId="{34018393-80D0-4046-B450-88A433CF38A7}" destId="{2AC2F235-0EE0-46E7-A9A8-2FF1DF7C3EC4}" srcOrd="4" destOrd="0" presId="urn:microsoft.com/office/officeart/2005/8/layout/chevron1"/>
    <dgm:cxn modelId="{0805FC1B-1AD7-4196-81BE-DFD82A0DA8EC}" type="presParOf" srcId="{34018393-80D0-4046-B450-88A433CF38A7}" destId="{0CBF7A43-ADCD-4981-B860-DAF1B5DFFBB0}" srcOrd="5" destOrd="0" presId="urn:microsoft.com/office/officeart/2005/8/layout/chevron1"/>
    <dgm:cxn modelId="{8DF2F110-5B00-4AF1-92C1-D4139643E247}" type="presParOf" srcId="{34018393-80D0-4046-B450-88A433CF38A7}" destId="{D4386C5A-6684-4B72-8F4A-46CC0864811B}" srcOrd="6" destOrd="0" presId="urn:microsoft.com/office/officeart/2005/8/layout/chevron1"/>
    <dgm:cxn modelId="{79D1C683-2805-4204-81F3-E8F0C711B5CC}" type="presParOf" srcId="{34018393-80D0-4046-B450-88A433CF38A7}" destId="{3927E0DC-3CE8-4DFE-B670-D31FE66E2426}" srcOrd="7" destOrd="0" presId="urn:microsoft.com/office/officeart/2005/8/layout/chevron1"/>
    <dgm:cxn modelId="{EC2289BA-7C6E-4F1D-81E1-E77BF9878F4D}"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chemeClr val="accent1"/>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a:solidFill>
          <a:srgbClr val="FF6600"/>
        </a:solidFill>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8D2E5B2B-99B6-4C8E-848B-2D2B1DCDD9E0}" type="presOf" srcId="{B3E896ED-991A-4533-AEDA-EB6D679A601B}" destId="{34018393-80D0-4046-B450-88A433CF38A7}"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534F4D88-8C01-460C-8E01-C0156B2C494F}" type="presOf" srcId="{294617C9-576A-4C89-ADE4-2023822F211A}" destId="{7A01ACE7-8A07-4385-AC37-AAC8C2FA68FB}" srcOrd="0" destOrd="0" presId="urn:microsoft.com/office/officeart/2005/8/layout/chevron1"/>
    <dgm:cxn modelId="{CFA5808C-BB40-47F6-B3CC-826245607EA1}" type="presOf" srcId="{D85F3371-1900-45E9-A48D-53D7A2DC4C40}" destId="{829B3640-3E6A-4A06-9BC1-6ADD1F64B4A0}" srcOrd="0" destOrd="0" presId="urn:microsoft.com/office/officeart/2005/8/layout/chevron1"/>
    <dgm:cxn modelId="{4FDB4DE7-E461-4C43-8BE0-443510190FCA}" type="presOf" srcId="{E29DA794-2A2F-47E0-9307-DADAFDFA7CAA}" destId="{D4386C5A-6684-4B72-8F4A-46CC0864811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52744B38-B4AD-4873-9379-648E21526654}" type="presOf" srcId="{E90A861D-9562-48F5-9764-7EF27ED62408}" destId="{56136D3E-E31F-4130-A000-B0A8FCC3EB7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A9DE802E-57DF-4929-A44A-A8AD73A1546B}" type="presOf" srcId="{134B184A-2806-414B-B06E-2A23A8E5F48D}" destId="{2AC2F235-0EE0-46E7-A9A8-2FF1DF7C3EC4}" srcOrd="0" destOrd="0" presId="urn:microsoft.com/office/officeart/2005/8/layout/chevron1"/>
    <dgm:cxn modelId="{707F34F8-CF2A-4406-8909-1FC7A0F59AC2}" type="presParOf" srcId="{34018393-80D0-4046-B450-88A433CF38A7}" destId="{56136D3E-E31F-4130-A000-B0A8FCC3EB70}" srcOrd="0" destOrd="0" presId="urn:microsoft.com/office/officeart/2005/8/layout/chevron1"/>
    <dgm:cxn modelId="{1789A037-8167-4CDA-A4AB-2AB1D065F003}" type="presParOf" srcId="{34018393-80D0-4046-B450-88A433CF38A7}" destId="{41472412-741A-4B42-8074-5DB19AFAD1A4}" srcOrd="1" destOrd="0" presId="urn:microsoft.com/office/officeart/2005/8/layout/chevron1"/>
    <dgm:cxn modelId="{298B9813-5CBC-4846-879F-772D0089DEA2}" type="presParOf" srcId="{34018393-80D0-4046-B450-88A433CF38A7}" destId="{829B3640-3E6A-4A06-9BC1-6ADD1F64B4A0}" srcOrd="2" destOrd="0" presId="urn:microsoft.com/office/officeart/2005/8/layout/chevron1"/>
    <dgm:cxn modelId="{6FE69898-5ED4-452A-BFA9-C3673EB064F6}" type="presParOf" srcId="{34018393-80D0-4046-B450-88A433CF38A7}" destId="{88EE8980-855C-4A65-A2DE-FE3443E89406}" srcOrd="3" destOrd="0" presId="urn:microsoft.com/office/officeart/2005/8/layout/chevron1"/>
    <dgm:cxn modelId="{977B15E4-60B0-4CA8-AC1D-74A9E9987597}" type="presParOf" srcId="{34018393-80D0-4046-B450-88A433CF38A7}" destId="{2AC2F235-0EE0-46E7-A9A8-2FF1DF7C3EC4}" srcOrd="4" destOrd="0" presId="urn:microsoft.com/office/officeart/2005/8/layout/chevron1"/>
    <dgm:cxn modelId="{5D5B5C6D-AD41-4C86-9672-2DAF72DEBCFD}" type="presParOf" srcId="{34018393-80D0-4046-B450-88A433CF38A7}" destId="{0CBF7A43-ADCD-4981-B860-DAF1B5DFFBB0}" srcOrd="5" destOrd="0" presId="urn:microsoft.com/office/officeart/2005/8/layout/chevron1"/>
    <dgm:cxn modelId="{5ACB02FD-98A5-420E-9790-878F44AA1E8A}" type="presParOf" srcId="{34018393-80D0-4046-B450-88A433CF38A7}" destId="{D4386C5A-6684-4B72-8F4A-46CC0864811B}" srcOrd="6" destOrd="0" presId="urn:microsoft.com/office/officeart/2005/8/layout/chevron1"/>
    <dgm:cxn modelId="{C2DA2BCD-ECCB-408A-B2DD-5C70D48FE952}" type="presParOf" srcId="{34018393-80D0-4046-B450-88A433CF38A7}" destId="{3927E0DC-3CE8-4DFE-B670-D31FE66E2426}" srcOrd="7" destOrd="0" presId="urn:microsoft.com/office/officeart/2005/8/layout/chevron1"/>
    <dgm:cxn modelId="{AEE2E57A-9BA5-40E2-9B2B-0923BA03C469}"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chemeClr val="accent1"/>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a:solidFill>
          <a:schemeClr val="accent1"/>
        </a:solidFill>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a:solidFill>
          <a:srgbClr val="FF6600"/>
        </a:solidFill>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315CB559-7BB2-4775-9B6B-9492CAACD839}" type="presOf" srcId="{D85F3371-1900-45E9-A48D-53D7A2DC4C40}" destId="{829B3640-3E6A-4A06-9BC1-6ADD1F64B4A0}" srcOrd="0" destOrd="0" presId="urn:microsoft.com/office/officeart/2005/8/layout/chevron1"/>
    <dgm:cxn modelId="{48DFAE26-C8E7-48D4-9360-9F04BD4413B6}" type="presOf" srcId="{E90A861D-9562-48F5-9764-7EF27ED62408}" destId="{56136D3E-E31F-4130-A000-B0A8FCC3EB70}" srcOrd="0" destOrd="0" presId="urn:microsoft.com/office/officeart/2005/8/layout/chevron1"/>
    <dgm:cxn modelId="{BFCECAA2-A061-473F-BBFE-95B79B476193}" type="presOf" srcId="{134B184A-2806-414B-B06E-2A23A8E5F48D}" destId="{2AC2F235-0EE0-46E7-A9A8-2FF1DF7C3EC4}" srcOrd="0" destOrd="0" presId="urn:microsoft.com/office/officeart/2005/8/layout/chevron1"/>
    <dgm:cxn modelId="{F8CFD353-9C29-458E-8B35-AFD33F4AAF74}" type="presOf" srcId="{B3E896ED-991A-4533-AEDA-EB6D679A601B}" destId="{34018393-80D0-4046-B450-88A433CF38A7}"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366C2A61-7BEC-4D0D-AB8C-4BD947868EC8}" type="presOf" srcId="{294617C9-576A-4C89-ADE4-2023822F211A}" destId="{7A01ACE7-8A07-4385-AC37-AAC8C2FA68FB}" srcOrd="0" destOrd="0" presId="urn:microsoft.com/office/officeart/2005/8/layout/chevron1"/>
    <dgm:cxn modelId="{DBCFBBFB-764D-41CF-871A-4EBF45AA5B0F}" type="presOf" srcId="{E29DA794-2A2F-47E0-9307-DADAFDFA7CAA}" destId="{D4386C5A-6684-4B72-8F4A-46CC0864811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826415EB-265C-4780-BD8E-AB2B064C1CD2}" srcId="{B3E896ED-991A-4533-AEDA-EB6D679A601B}" destId="{294617C9-576A-4C89-ADE4-2023822F211A}" srcOrd="4" destOrd="0" parTransId="{3B68A8C1-E37F-4B4D-828B-D0CD1FFFA7E9}" sibTransId="{6E9D7427-2CD6-484A-9818-5750CA3C4C51}"/>
    <dgm:cxn modelId="{AD744FA4-5DDD-40E6-8B60-5F179819F099}" srcId="{B3E896ED-991A-4533-AEDA-EB6D679A601B}" destId="{E90A861D-9562-48F5-9764-7EF27ED62408}" srcOrd="0" destOrd="0" parTransId="{0B2432B8-AB1D-491C-84FA-68089531A439}" sibTransId="{C17449AE-A57E-4323-AC94-49EC17AB6AD5}"/>
    <dgm:cxn modelId="{B77A0E7A-64C2-4482-A7F0-3D2B7667E34D}" type="presParOf" srcId="{34018393-80D0-4046-B450-88A433CF38A7}" destId="{56136D3E-E31F-4130-A000-B0A8FCC3EB70}" srcOrd="0" destOrd="0" presId="urn:microsoft.com/office/officeart/2005/8/layout/chevron1"/>
    <dgm:cxn modelId="{C7CCEE19-893F-4D76-A9FE-D0B6DC243413}" type="presParOf" srcId="{34018393-80D0-4046-B450-88A433CF38A7}" destId="{41472412-741A-4B42-8074-5DB19AFAD1A4}" srcOrd="1" destOrd="0" presId="urn:microsoft.com/office/officeart/2005/8/layout/chevron1"/>
    <dgm:cxn modelId="{69F19E36-C59F-4E1B-BDCF-1C05AB96C436}" type="presParOf" srcId="{34018393-80D0-4046-B450-88A433CF38A7}" destId="{829B3640-3E6A-4A06-9BC1-6ADD1F64B4A0}" srcOrd="2" destOrd="0" presId="urn:microsoft.com/office/officeart/2005/8/layout/chevron1"/>
    <dgm:cxn modelId="{D6AF5576-5040-4691-9647-BB25586FF344}" type="presParOf" srcId="{34018393-80D0-4046-B450-88A433CF38A7}" destId="{88EE8980-855C-4A65-A2DE-FE3443E89406}" srcOrd="3" destOrd="0" presId="urn:microsoft.com/office/officeart/2005/8/layout/chevron1"/>
    <dgm:cxn modelId="{29244F2F-6E8F-442E-A375-71A5CDD40BFA}" type="presParOf" srcId="{34018393-80D0-4046-B450-88A433CF38A7}" destId="{2AC2F235-0EE0-46E7-A9A8-2FF1DF7C3EC4}" srcOrd="4" destOrd="0" presId="urn:microsoft.com/office/officeart/2005/8/layout/chevron1"/>
    <dgm:cxn modelId="{282E5682-9B9C-492C-BE19-63EE54EC34FB}" type="presParOf" srcId="{34018393-80D0-4046-B450-88A433CF38A7}" destId="{0CBF7A43-ADCD-4981-B860-DAF1B5DFFBB0}" srcOrd="5" destOrd="0" presId="urn:microsoft.com/office/officeart/2005/8/layout/chevron1"/>
    <dgm:cxn modelId="{02C72491-7855-4270-98ED-CE8D0A00150E}" type="presParOf" srcId="{34018393-80D0-4046-B450-88A433CF38A7}" destId="{D4386C5A-6684-4B72-8F4A-46CC0864811B}" srcOrd="6" destOrd="0" presId="urn:microsoft.com/office/officeart/2005/8/layout/chevron1"/>
    <dgm:cxn modelId="{691A0668-789A-400A-9D47-F8DBC84275BF}" type="presParOf" srcId="{34018393-80D0-4046-B450-88A433CF38A7}" destId="{3927E0DC-3CE8-4DFE-B670-D31FE66E2426}" srcOrd="7" destOrd="0" presId="urn:microsoft.com/office/officeart/2005/8/layout/chevron1"/>
    <dgm:cxn modelId="{5F590B30-7E26-4544-93D7-A6A74AEBB067}"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chemeClr val="accent1"/>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a:solidFill>
          <a:schemeClr val="accent1"/>
        </a:solidFill>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a:solidFill>
          <a:srgbClr val="FF6600"/>
        </a:solidFill>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9DFC1D50-F062-4203-A7F0-1F395136BAD4}" type="presOf" srcId="{E90A861D-9562-48F5-9764-7EF27ED62408}" destId="{56136D3E-E31F-4130-A000-B0A8FCC3EB7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844A5604-37A8-449F-AAFC-9BBDA97083B8}" type="presOf" srcId="{294617C9-576A-4C89-ADE4-2023822F211A}" destId="{7A01ACE7-8A07-4385-AC37-AAC8C2FA68FB}" srcOrd="0" destOrd="0" presId="urn:microsoft.com/office/officeart/2005/8/layout/chevron1"/>
    <dgm:cxn modelId="{66F533D6-C1B5-4B2F-98A6-515DE84F8F0F}" type="presOf" srcId="{134B184A-2806-414B-B06E-2A23A8E5F48D}" destId="{2AC2F235-0EE0-46E7-A9A8-2FF1DF7C3EC4}"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AE223F8-5492-4DF7-9D07-B866FE990474}" type="presOf" srcId="{E29DA794-2A2F-47E0-9307-DADAFDFA7CAA}" destId="{D4386C5A-6684-4B72-8F4A-46CC0864811B}" srcOrd="0" destOrd="0" presId="urn:microsoft.com/office/officeart/2005/8/layout/chevron1"/>
    <dgm:cxn modelId="{BECE6850-BDDD-46E4-8C4F-2288B1D8B31E}" type="presOf" srcId="{D85F3371-1900-45E9-A48D-53D7A2DC4C40}" destId="{829B3640-3E6A-4A06-9BC1-6ADD1F64B4A0}"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826415EB-265C-4780-BD8E-AB2B064C1CD2}" srcId="{B3E896ED-991A-4533-AEDA-EB6D679A601B}" destId="{294617C9-576A-4C89-ADE4-2023822F211A}" srcOrd="4" destOrd="0" parTransId="{3B68A8C1-E37F-4B4D-828B-D0CD1FFFA7E9}" sibTransId="{6E9D7427-2CD6-484A-9818-5750CA3C4C51}"/>
    <dgm:cxn modelId="{EDF628BC-1062-4623-8178-6B33A2A208FC}" type="presOf" srcId="{B3E896ED-991A-4533-AEDA-EB6D679A601B}" destId="{34018393-80D0-4046-B450-88A433CF38A7}"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619D0245-063E-438B-B7DD-886416FFE47A}" type="presParOf" srcId="{34018393-80D0-4046-B450-88A433CF38A7}" destId="{56136D3E-E31F-4130-A000-B0A8FCC3EB70}" srcOrd="0" destOrd="0" presId="urn:microsoft.com/office/officeart/2005/8/layout/chevron1"/>
    <dgm:cxn modelId="{5CB0C0A9-5E36-4404-B2B2-BE3E89F33CB8}" type="presParOf" srcId="{34018393-80D0-4046-B450-88A433CF38A7}" destId="{41472412-741A-4B42-8074-5DB19AFAD1A4}" srcOrd="1" destOrd="0" presId="urn:microsoft.com/office/officeart/2005/8/layout/chevron1"/>
    <dgm:cxn modelId="{C9DC7322-D106-41C0-BB01-614DBD786664}" type="presParOf" srcId="{34018393-80D0-4046-B450-88A433CF38A7}" destId="{829B3640-3E6A-4A06-9BC1-6ADD1F64B4A0}" srcOrd="2" destOrd="0" presId="urn:microsoft.com/office/officeart/2005/8/layout/chevron1"/>
    <dgm:cxn modelId="{F52E8E7A-680D-4FD3-838C-6CFA9F2AAE87}" type="presParOf" srcId="{34018393-80D0-4046-B450-88A433CF38A7}" destId="{88EE8980-855C-4A65-A2DE-FE3443E89406}" srcOrd="3" destOrd="0" presId="urn:microsoft.com/office/officeart/2005/8/layout/chevron1"/>
    <dgm:cxn modelId="{83CDE446-2887-4C87-936E-69C2F3FB045E}" type="presParOf" srcId="{34018393-80D0-4046-B450-88A433CF38A7}" destId="{2AC2F235-0EE0-46E7-A9A8-2FF1DF7C3EC4}" srcOrd="4" destOrd="0" presId="urn:microsoft.com/office/officeart/2005/8/layout/chevron1"/>
    <dgm:cxn modelId="{22F0FFA7-6B55-4FA5-8C1A-F430158A0081}" type="presParOf" srcId="{34018393-80D0-4046-B450-88A433CF38A7}" destId="{0CBF7A43-ADCD-4981-B860-DAF1B5DFFBB0}" srcOrd="5" destOrd="0" presId="urn:microsoft.com/office/officeart/2005/8/layout/chevron1"/>
    <dgm:cxn modelId="{49E67E27-6041-429B-A8F6-C6C9785634EE}" type="presParOf" srcId="{34018393-80D0-4046-B450-88A433CF38A7}" destId="{D4386C5A-6684-4B72-8F4A-46CC0864811B}" srcOrd="6" destOrd="0" presId="urn:microsoft.com/office/officeart/2005/8/layout/chevron1"/>
    <dgm:cxn modelId="{B5EDB867-C71D-47B2-89D7-CCD72A6DAD3D}" type="presParOf" srcId="{34018393-80D0-4046-B450-88A433CF38A7}" destId="{3927E0DC-3CE8-4DFE-B670-D31FE66E2426}" srcOrd="7" destOrd="0" presId="urn:microsoft.com/office/officeart/2005/8/layout/chevron1"/>
    <dgm:cxn modelId="{ABA8D522-8CE2-4065-912B-CCD88E64F1D7}"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2FF52955-B405-4278-9234-A9A61785CF84}" type="presOf" srcId="{134B184A-2806-414B-B06E-2A23A8E5F48D}" destId="{2AC2F235-0EE0-46E7-A9A8-2FF1DF7C3EC4}" srcOrd="0" destOrd="0" presId="urn:microsoft.com/office/officeart/2005/8/layout/chevron1"/>
    <dgm:cxn modelId="{F6C26EA2-F4A5-43AD-B2E2-46756152247A}" type="presOf" srcId="{294617C9-576A-4C89-ADE4-2023822F211A}" destId="{7A01ACE7-8A07-4385-AC37-AAC8C2FA68FB}" srcOrd="0" destOrd="0" presId="urn:microsoft.com/office/officeart/2005/8/layout/chevron1"/>
    <dgm:cxn modelId="{1BEC91A7-3070-4498-8285-F10503701BB1}" type="presOf" srcId="{E29DA794-2A2F-47E0-9307-DADAFDFA7CAA}" destId="{D4386C5A-6684-4B72-8F4A-46CC0864811B}"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398E68A6-35B7-45F5-A197-0FD5D2F9909A}" type="presOf" srcId="{E90A861D-9562-48F5-9764-7EF27ED62408}" destId="{56136D3E-E31F-4130-A000-B0A8FCC3EB70}" srcOrd="0" destOrd="0" presId="urn:microsoft.com/office/officeart/2005/8/layout/chevron1"/>
    <dgm:cxn modelId="{5CC4C86A-1192-411E-A0CE-777EF0B8121E}" type="presOf" srcId="{D85F3371-1900-45E9-A48D-53D7A2DC4C40}" destId="{829B3640-3E6A-4A06-9BC1-6ADD1F64B4A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476DA51F-EA11-414B-BA04-9AE25371154D}" type="presOf" srcId="{B3E896ED-991A-4533-AEDA-EB6D679A601B}" destId="{34018393-80D0-4046-B450-88A433CF38A7}"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374699B8-AE80-44A3-93FE-06DBF22FCC29}" type="presParOf" srcId="{34018393-80D0-4046-B450-88A433CF38A7}" destId="{56136D3E-E31F-4130-A000-B0A8FCC3EB70}" srcOrd="0" destOrd="0" presId="urn:microsoft.com/office/officeart/2005/8/layout/chevron1"/>
    <dgm:cxn modelId="{2502C418-3050-4CB7-91BF-3CDF9FC47BBA}" type="presParOf" srcId="{34018393-80D0-4046-B450-88A433CF38A7}" destId="{41472412-741A-4B42-8074-5DB19AFAD1A4}" srcOrd="1" destOrd="0" presId="urn:microsoft.com/office/officeart/2005/8/layout/chevron1"/>
    <dgm:cxn modelId="{100582C2-A253-4265-8A33-54243DD315FC}" type="presParOf" srcId="{34018393-80D0-4046-B450-88A433CF38A7}" destId="{829B3640-3E6A-4A06-9BC1-6ADD1F64B4A0}" srcOrd="2" destOrd="0" presId="urn:microsoft.com/office/officeart/2005/8/layout/chevron1"/>
    <dgm:cxn modelId="{84826D3C-6290-4469-BA94-30D286636B3C}" type="presParOf" srcId="{34018393-80D0-4046-B450-88A433CF38A7}" destId="{88EE8980-855C-4A65-A2DE-FE3443E89406}" srcOrd="3" destOrd="0" presId="urn:microsoft.com/office/officeart/2005/8/layout/chevron1"/>
    <dgm:cxn modelId="{0233405F-0F2D-4421-9C4C-A294F9767A1B}" type="presParOf" srcId="{34018393-80D0-4046-B450-88A433CF38A7}" destId="{2AC2F235-0EE0-46E7-A9A8-2FF1DF7C3EC4}" srcOrd="4" destOrd="0" presId="urn:microsoft.com/office/officeart/2005/8/layout/chevron1"/>
    <dgm:cxn modelId="{5E6DF733-9CEF-4DF8-ADE5-90D06038CC24}" type="presParOf" srcId="{34018393-80D0-4046-B450-88A433CF38A7}" destId="{0CBF7A43-ADCD-4981-B860-DAF1B5DFFBB0}" srcOrd="5" destOrd="0" presId="urn:microsoft.com/office/officeart/2005/8/layout/chevron1"/>
    <dgm:cxn modelId="{9DC28DDF-D042-4D1C-AE58-0E8EBD5BB4C3}" type="presParOf" srcId="{34018393-80D0-4046-B450-88A433CF38A7}" destId="{D4386C5A-6684-4B72-8F4A-46CC0864811B}" srcOrd="6" destOrd="0" presId="urn:microsoft.com/office/officeart/2005/8/layout/chevron1"/>
    <dgm:cxn modelId="{F16EC1A8-C8D7-4A3E-9DF4-464B3089FA90}" type="presParOf" srcId="{34018393-80D0-4046-B450-88A433CF38A7}" destId="{3927E0DC-3CE8-4DFE-B670-D31FE66E2426}" srcOrd="7" destOrd="0" presId="urn:microsoft.com/office/officeart/2005/8/layout/chevron1"/>
    <dgm:cxn modelId="{015D484A-5ADA-4676-A47B-C6D59CE54407}"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chemeClr val="accent1"/>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a:solidFill>
          <a:schemeClr val="accent1"/>
        </a:solidFill>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a:solidFill>
          <a:schemeClr val="accent1"/>
        </a:solidFill>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a:solidFill>
          <a:srgbClr val="FF6600"/>
        </a:solidFill>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77CE0A10-EFD3-4E6F-98FC-4760718E8033}" type="presOf" srcId="{B3E896ED-991A-4533-AEDA-EB6D679A601B}" destId="{34018393-80D0-4046-B450-88A433CF38A7}" srcOrd="0" destOrd="0" presId="urn:microsoft.com/office/officeart/2005/8/layout/chevron1"/>
    <dgm:cxn modelId="{4AA1BC74-CAB3-4118-A013-BC1B0981662F}" type="presOf" srcId="{D85F3371-1900-45E9-A48D-53D7A2DC4C40}" destId="{829B3640-3E6A-4A06-9BC1-6ADD1F64B4A0}" srcOrd="0" destOrd="0" presId="urn:microsoft.com/office/officeart/2005/8/layout/chevron1"/>
    <dgm:cxn modelId="{07A96D45-2F91-4A8B-8D42-BDF9E7A53F1C}" type="presOf" srcId="{134B184A-2806-414B-B06E-2A23A8E5F48D}" destId="{2AC2F235-0EE0-46E7-A9A8-2FF1DF7C3EC4}"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6246D1A0-7233-4670-B9B3-AEF6E58BF79D}" type="presOf" srcId="{294617C9-576A-4C89-ADE4-2023822F211A}" destId="{7A01ACE7-8A07-4385-AC37-AAC8C2FA68FB}" srcOrd="0" destOrd="0" presId="urn:microsoft.com/office/officeart/2005/8/layout/chevron1"/>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D4C00392-068B-41DC-B4F0-930E2D21D55C}" type="presOf" srcId="{E29DA794-2A2F-47E0-9307-DADAFDFA7CAA}" destId="{D4386C5A-6684-4B72-8F4A-46CC0864811B}" srcOrd="0" destOrd="0" presId="urn:microsoft.com/office/officeart/2005/8/layout/chevron1"/>
    <dgm:cxn modelId="{9F9F6163-CE5A-4E12-A25B-41AEACBAE7EC}" type="presOf" srcId="{E90A861D-9562-48F5-9764-7EF27ED62408}" destId="{56136D3E-E31F-4130-A000-B0A8FCC3EB7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EF5A0E4C-6EBB-438D-9DBB-D4979715A449}" type="presParOf" srcId="{34018393-80D0-4046-B450-88A433CF38A7}" destId="{56136D3E-E31F-4130-A000-B0A8FCC3EB70}" srcOrd="0" destOrd="0" presId="urn:microsoft.com/office/officeart/2005/8/layout/chevron1"/>
    <dgm:cxn modelId="{179D23D3-6EEF-4F54-8EE3-258FF50FA0E5}" type="presParOf" srcId="{34018393-80D0-4046-B450-88A433CF38A7}" destId="{41472412-741A-4B42-8074-5DB19AFAD1A4}" srcOrd="1" destOrd="0" presId="urn:microsoft.com/office/officeart/2005/8/layout/chevron1"/>
    <dgm:cxn modelId="{F45F4FD6-3586-4A16-94B9-719E42467367}" type="presParOf" srcId="{34018393-80D0-4046-B450-88A433CF38A7}" destId="{829B3640-3E6A-4A06-9BC1-6ADD1F64B4A0}" srcOrd="2" destOrd="0" presId="urn:microsoft.com/office/officeart/2005/8/layout/chevron1"/>
    <dgm:cxn modelId="{A20DFB5F-5EBF-4EC8-B684-4142B4126F92}" type="presParOf" srcId="{34018393-80D0-4046-B450-88A433CF38A7}" destId="{88EE8980-855C-4A65-A2DE-FE3443E89406}" srcOrd="3" destOrd="0" presId="urn:microsoft.com/office/officeart/2005/8/layout/chevron1"/>
    <dgm:cxn modelId="{EF547824-79F9-42E8-957B-7F5138DF56D2}" type="presParOf" srcId="{34018393-80D0-4046-B450-88A433CF38A7}" destId="{2AC2F235-0EE0-46E7-A9A8-2FF1DF7C3EC4}" srcOrd="4" destOrd="0" presId="urn:microsoft.com/office/officeart/2005/8/layout/chevron1"/>
    <dgm:cxn modelId="{04731791-1249-4590-9879-DADAC60EB39A}" type="presParOf" srcId="{34018393-80D0-4046-B450-88A433CF38A7}" destId="{0CBF7A43-ADCD-4981-B860-DAF1B5DFFBB0}" srcOrd="5" destOrd="0" presId="urn:microsoft.com/office/officeart/2005/8/layout/chevron1"/>
    <dgm:cxn modelId="{B54BE7C4-314E-46BF-BD91-875B5AE29E96}" type="presParOf" srcId="{34018393-80D0-4046-B450-88A433CF38A7}" destId="{D4386C5A-6684-4B72-8F4A-46CC0864811B}" srcOrd="6" destOrd="0" presId="urn:microsoft.com/office/officeart/2005/8/layout/chevron1"/>
    <dgm:cxn modelId="{822CFD89-A403-40C6-8401-BE129F39718B}" type="presParOf" srcId="{34018393-80D0-4046-B450-88A433CF38A7}" destId="{3927E0DC-3CE8-4DFE-B670-D31FE66E2426}" srcOrd="7" destOrd="0" presId="urn:microsoft.com/office/officeart/2005/8/layout/chevron1"/>
    <dgm:cxn modelId="{A3C747E4-B567-4629-B89D-C4282C19D5EC}"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chemeClr val="accent1"/>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a:solidFill>
          <a:schemeClr val="accent1"/>
        </a:solidFill>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a:solidFill>
          <a:schemeClr val="accent1"/>
        </a:solidFill>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a:solidFill>
          <a:srgbClr val="FF6600"/>
        </a:solidFill>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E6FF8839-014E-46B4-B73E-D493B0C5CAE0}" type="presOf" srcId="{E29DA794-2A2F-47E0-9307-DADAFDFA7CAA}" destId="{D4386C5A-6684-4B72-8F4A-46CC0864811B}" srcOrd="0" destOrd="0" presId="urn:microsoft.com/office/officeart/2005/8/layout/chevron1"/>
    <dgm:cxn modelId="{80C1F3F2-4656-490C-BF98-990D28298AEE}" type="presOf" srcId="{134B184A-2806-414B-B06E-2A23A8E5F48D}" destId="{2AC2F235-0EE0-46E7-A9A8-2FF1DF7C3EC4}" srcOrd="0" destOrd="0" presId="urn:microsoft.com/office/officeart/2005/8/layout/chevron1"/>
    <dgm:cxn modelId="{F05778DE-759C-4139-AD41-EFCBC30B0D98}" type="presOf" srcId="{E90A861D-9562-48F5-9764-7EF27ED62408}" destId="{56136D3E-E31F-4130-A000-B0A8FCC3EB70}" srcOrd="0" destOrd="0" presId="urn:microsoft.com/office/officeart/2005/8/layout/chevron1"/>
    <dgm:cxn modelId="{D8C01D9B-8A10-40B1-9144-AE7D8E8BA7A5}" type="presOf" srcId="{294617C9-576A-4C89-ADE4-2023822F211A}" destId="{7A01ACE7-8A07-4385-AC37-AAC8C2FA68FB}"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0F59F8C7-C834-485A-9DA9-0EF582F26C03}" type="presOf" srcId="{B3E896ED-991A-4533-AEDA-EB6D679A601B}" destId="{34018393-80D0-4046-B450-88A433CF38A7}"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826415EB-265C-4780-BD8E-AB2B064C1CD2}" srcId="{B3E896ED-991A-4533-AEDA-EB6D679A601B}" destId="{294617C9-576A-4C89-ADE4-2023822F211A}" srcOrd="4" destOrd="0" parTransId="{3B68A8C1-E37F-4B4D-828B-D0CD1FFFA7E9}" sibTransId="{6E9D7427-2CD6-484A-9818-5750CA3C4C51}"/>
    <dgm:cxn modelId="{3306585E-0754-4F74-98EB-1F6D9E168713}" type="presOf" srcId="{D85F3371-1900-45E9-A48D-53D7A2DC4C40}" destId="{829B3640-3E6A-4A06-9BC1-6ADD1F64B4A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A6539964-17CA-4ABE-858F-766B7842D10C}" type="presParOf" srcId="{34018393-80D0-4046-B450-88A433CF38A7}" destId="{56136D3E-E31F-4130-A000-B0A8FCC3EB70}" srcOrd="0" destOrd="0" presId="urn:microsoft.com/office/officeart/2005/8/layout/chevron1"/>
    <dgm:cxn modelId="{08AF25A9-786A-41F0-B795-2D3DD0D29B86}" type="presParOf" srcId="{34018393-80D0-4046-B450-88A433CF38A7}" destId="{41472412-741A-4B42-8074-5DB19AFAD1A4}" srcOrd="1" destOrd="0" presId="urn:microsoft.com/office/officeart/2005/8/layout/chevron1"/>
    <dgm:cxn modelId="{555D6AF5-5898-4AD9-81C4-31B58583A493}" type="presParOf" srcId="{34018393-80D0-4046-B450-88A433CF38A7}" destId="{829B3640-3E6A-4A06-9BC1-6ADD1F64B4A0}" srcOrd="2" destOrd="0" presId="urn:microsoft.com/office/officeart/2005/8/layout/chevron1"/>
    <dgm:cxn modelId="{1C8F10F2-DBFD-4D2B-87ED-109BA07D1FCD}" type="presParOf" srcId="{34018393-80D0-4046-B450-88A433CF38A7}" destId="{88EE8980-855C-4A65-A2DE-FE3443E89406}" srcOrd="3" destOrd="0" presId="urn:microsoft.com/office/officeart/2005/8/layout/chevron1"/>
    <dgm:cxn modelId="{B8CBCA7B-3A1E-4F24-995B-C86841369AE1}" type="presParOf" srcId="{34018393-80D0-4046-B450-88A433CF38A7}" destId="{2AC2F235-0EE0-46E7-A9A8-2FF1DF7C3EC4}" srcOrd="4" destOrd="0" presId="urn:microsoft.com/office/officeart/2005/8/layout/chevron1"/>
    <dgm:cxn modelId="{3E35DB10-73C7-4537-B243-4D7A1C5D9711}" type="presParOf" srcId="{34018393-80D0-4046-B450-88A433CF38A7}" destId="{0CBF7A43-ADCD-4981-B860-DAF1B5DFFBB0}" srcOrd="5" destOrd="0" presId="urn:microsoft.com/office/officeart/2005/8/layout/chevron1"/>
    <dgm:cxn modelId="{E7DDE993-A5C0-4B4E-B777-11653931B944}" type="presParOf" srcId="{34018393-80D0-4046-B450-88A433CF38A7}" destId="{D4386C5A-6684-4B72-8F4A-46CC0864811B}" srcOrd="6" destOrd="0" presId="urn:microsoft.com/office/officeart/2005/8/layout/chevron1"/>
    <dgm:cxn modelId="{FF756E0F-A017-4D4D-9BEB-16028FD77EE5}" type="presParOf" srcId="{34018393-80D0-4046-B450-88A433CF38A7}" destId="{3927E0DC-3CE8-4DFE-B670-D31FE66E2426}" srcOrd="7" destOrd="0" presId="urn:microsoft.com/office/officeart/2005/8/layout/chevron1"/>
    <dgm:cxn modelId="{69FC128C-72CC-476C-A6F5-8689B18446F9}"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BB8DC512-6109-4726-986C-F65ECDE6C196}" type="presOf" srcId="{B3E896ED-991A-4533-AEDA-EB6D679A601B}" destId="{34018393-80D0-4046-B450-88A433CF38A7}" srcOrd="0" destOrd="0" presId="urn:microsoft.com/office/officeart/2005/8/layout/chevron1"/>
    <dgm:cxn modelId="{8795979B-A52C-4E68-8873-05B312F34A48}" type="presOf" srcId="{E90A861D-9562-48F5-9764-7EF27ED62408}" destId="{56136D3E-E31F-4130-A000-B0A8FCC3EB7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CE261658-6CA5-4C60-8390-A96C853CCA54}" type="presOf" srcId="{294617C9-576A-4C89-ADE4-2023822F211A}" destId="{7A01ACE7-8A07-4385-AC37-AAC8C2FA68FB}" srcOrd="0" destOrd="0" presId="urn:microsoft.com/office/officeart/2005/8/layout/chevron1"/>
    <dgm:cxn modelId="{D28089FE-CA2B-4760-8B07-AF18A9CDC34F}" type="presOf" srcId="{E29DA794-2A2F-47E0-9307-DADAFDFA7CAA}" destId="{D4386C5A-6684-4B72-8F4A-46CC0864811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5102A3C5-1083-41D2-80C0-6BC23783FA3F}" type="presOf" srcId="{134B184A-2806-414B-B06E-2A23A8E5F48D}" destId="{2AC2F235-0EE0-46E7-A9A8-2FF1DF7C3EC4}"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826415EB-265C-4780-BD8E-AB2B064C1CD2}" srcId="{B3E896ED-991A-4533-AEDA-EB6D679A601B}" destId="{294617C9-576A-4C89-ADE4-2023822F211A}" srcOrd="4" destOrd="0" parTransId="{3B68A8C1-E37F-4B4D-828B-D0CD1FFFA7E9}" sibTransId="{6E9D7427-2CD6-484A-9818-5750CA3C4C51}"/>
    <dgm:cxn modelId="{59A665D3-6FA7-429F-9142-82DBBF3379CF}" type="presOf" srcId="{D85F3371-1900-45E9-A48D-53D7A2DC4C40}" destId="{829B3640-3E6A-4A06-9BC1-6ADD1F64B4A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59B91E86-B519-4452-B022-A1C3B9DA8735}" type="presParOf" srcId="{34018393-80D0-4046-B450-88A433CF38A7}" destId="{56136D3E-E31F-4130-A000-B0A8FCC3EB70}" srcOrd="0" destOrd="0" presId="urn:microsoft.com/office/officeart/2005/8/layout/chevron1"/>
    <dgm:cxn modelId="{E45CFF59-FE57-4A02-8555-1F3F8B391B74}" type="presParOf" srcId="{34018393-80D0-4046-B450-88A433CF38A7}" destId="{41472412-741A-4B42-8074-5DB19AFAD1A4}" srcOrd="1" destOrd="0" presId="urn:microsoft.com/office/officeart/2005/8/layout/chevron1"/>
    <dgm:cxn modelId="{F1CE2E3C-5DC3-4518-B105-34FC46D58660}" type="presParOf" srcId="{34018393-80D0-4046-B450-88A433CF38A7}" destId="{829B3640-3E6A-4A06-9BC1-6ADD1F64B4A0}" srcOrd="2" destOrd="0" presId="urn:microsoft.com/office/officeart/2005/8/layout/chevron1"/>
    <dgm:cxn modelId="{786486B1-AB0A-4A30-B43A-D6F294482497}" type="presParOf" srcId="{34018393-80D0-4046-B450-88A433CF38A7}" destId="{88EE8980-855C-4A65-A2DE-FE3443E89406}" srcOrd="3" destOrd="0" presId="urn:microsoft.com/office/officeart/2005/8/layout/chevron1"/>
    <dgm:cxn modelId="{EEC05F8C-6022-40D9-9958-6A027E484BC4}" type="presParOf" srcId="{34018393-80D0-4046-B450-88A433CF38A7}" destId="{2AC2F235-0EE0-46E7-A9A8-2FF1DF7C3EC4}" srcOrd="4" destOrd="0" presId="urn:microsoft.com/office/officeart/2005/8/layout/chevron1"/>
    <dgm:cxn modelId="{B661C84A-F6AC-46DC-AC3D-6CDA1BFA4CED}" type="presParOf" srcId="{34018393-80D0-4046-B450-88A433CF38A7}" destId="{0CBF7A43-ADCD-4981-B860-DAF1B5DFFBB0}" srcOrd="5" destOrd="0" presId="urn:microsoft.com/office/officeart/2005/8/layout/chevron1"/>
    <dgm:cxn modelId="{276B814A-BCF2-4743-B590-A4A2529EAB6B}" type="presParOf" srcId="{34018393-80D0-4046-B450-88A433CF38A7}" destId="{D4386C5A-6684-4B72-8F4A-46CC0864811B}" srcOrd="6" destOrd="0" presId="urn:microsoft.com/office/officeart/2005/8/layout/chevron1"/>
    <dgm:cxn modelId="{ECB71EE4-B9BA-43AA-82EB-F09E1A63161E}" type="presParOf" srcId="{34018393-80D0-4046-B450-88A433CF38A7}" destId="{3927E0DC-3CE8-4DFE-B670-D31FE66E2426}" srcOrd="7" destOrd="0" presId="urn:microsoft.com/office/officeart/2005/8/layout/chevron1"/>
    <dgm:cxn modelId="{73901D05-F51C-479D-B93F-516656478E65}"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147A1645-2039-44E0-994B-CA036353676D}" type="presOf" srcId="{E29DA794-2A2F-47E0-9307-DADAFDFA7CAA}" destId="{D4386C5A-6684-4B72-8F4A-46CC0864811B}" srcOrd="0" destOrd="0" presId="urn:microsoft.com/office/officeart/2005/8/layout/chevron1"/>
    <dgm:cxn modelId="{AE76FCB6-F3E0-498E-9043-220D20E24AC4}" type="presOf" srcId="{E90A861D-9562-48F5-9764-7EF27ED62408}" destId="{56136D3E-E31F-4130-A000-B0A8FCC3EB7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2B5CD307-6184-4C07-A7D3-902394B6A81A}" type="presOf" srcId="{D85F3371-1900-45E9-A48D-53D7A2DC4C40}" destId="{829B3640-3E6A-4A06-9BC1-6ADD1F64B4A0}" srcOrd="0" destOrd="0" presId="urn:microsoft.com/office/officeart/2005/8/layout/chevron1"/>
    <dgm:cxn modelId="{82DFC2EB-17FD-422A-97DB-BB458F5C4E68}" type="presOf" srcId="{294617C9-576A-4C89-ADE4-2023822F211A}" destId="{7A01ACE7-8A07-4385-AC37-AAC8C2FA68F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A7BB9574-D9C0-4A19-B2D8-69F5CF70D125}" type="presOf" srcId="{B3E896ED-991A-4533-AEDA-EB6D679A601B}" destId="{34018393-80D0-4046-B450-88A433CF38A7}" srcOrd="0" destOrd="0" presId="urn:microsoft.com/office/officeart/2005/8/layout/chevron1"/>
    <dgm:cxn modelId="{A83B274F-3128-4B42-8664-26F345BA0BE5}" type="presOf" srcId="{134B184A-2806-414B-B06E-2A23A8E5F48D}" destId="{2AC2F235-0EE0-46E7-A9A8-2FF1DF7C3EC4}"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10CAB496-9049-447D-9F17-2ECDE5CABB71}" type="presParOf" srcId="{34018393-80D0-4046-B450-88A433CF38A7}" destId="{56136D3E-E31F-4130-A000-B0A8FCC3EB70}" srcOrd="0" destOrd="0" presId="urn:microsoft.com/office/officeart/2005/8/layout/chevron1"/>
    <dgm:cxn modelId="{45BF9FEE-5FE7-42C9-84CD-15B74C2BC817}" type="presParOf" srcId="{34018393-80D0-4046-B450-88A433CF38A7}" destId="{41472412-741A-4B42-8074-5DB19AFAD1A4}" srcOrd="1" destOrd="0" presId="urn:microsoft.com/office/officeart/2005/8/layout/chevron1"/>
    <dgm:cxn modelId="{292F3352-4F4E-48E1-A7B3-321CCF47543E}" type="presParOf" srcId="{34018393-80D0-4046-B450-88A433CF38A7}" destId="{829B3640-3E6A-4A06-9BC1-6ADD1F64B4A0}" srcOrd="2" destOrd="0" presId="urn:microsoft.com/office/officeart/2005/8/layout/chevron1"/>
    <dgm:cxn modelId="{F742BFC5-414E-4E14-825F-F64674F9B720}" type="presParOf" srcId="{34018393-80D0-4046-B450-88A433CF38A7}" destId="{88EE8980-855C-4A65-A2DE-FE3443E89406}" srcOrd="3" destOrd="0" presId="urn:microsoft.com/office/officeart/2005/8/layout/chevron1"/>
    <dgm:cxn modelId="{C469325A-44A2-4D49-9CD3-7FD04E1A5516}" type="presParOf" srcId="{34018393-80D0-4046-B450-88A433CF38A7}" destId="{2AC2F235-0EE0-46E7-A9A8-2FF1DF7C3EC4}" srcOrd="4" destOrd="0" presId="urn:microsoft.com/office/officeart/2005/8/layout/chevron1"/>
    <dgm:cxn modelId="{4CBF61B7-4D11-4D59-BE9D-72A2FAA86973}" type="presParOf" srcId="{34018393-80D0-4046-B450-88A433CF38A7}" destId="{0CBF7A43-ADCD-4981-B860-DAF1B5DFFBB0}" srcOrd="5" destOrd="0" presId="urn:microsoft.com/office/officeart/2005/8/layout/chevron1"/>
    <dgm:cxn modelId="{26DC1119-38F7-4ADB-9744-6CB061B8D198}" type="presParOf" srcId="{34018393-80D0-4046-B450-88A433CF38A7}" destId="{D4386C5A-6684-4B72-8F4A-46CC0864811B}" srcOrd="6" destOrd="0" presId="urn:microsoft.com/office/officeart/2005/8/layout/chevron1"/>
    <dgm:cxn modelId="{0C4608D6-41E6-42CE-AE76-A9375ABF2FDE}" type="presParOf" srcId="{34018393-80D0-4046-B450-88A433CF38A7}" destId="{3927E0DC-3CE8-4DFE-B670-D31FE66E2426}" srcOrd="7" destOrd="0" presId="urn:microsoft.com/office/officeart/2005/8/layout/chevron1"/>
    <dgm:cxn modelId="{A0C565AF-E9AC-472B-A40E-8DCDA039E0CC}"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63D79284-5BBA-45FD-B4BF-C7AB18842154}" type="presOf" srcId="{D85F3371-1900-45E9-A48D-53D7A2DC4C40}" destId="{829B3640-3E6A-4A06-9BC1-6ADD1F64B4A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1CB3945F-2ED1-4893-BD2D-3AD5A593C6B4}" type="presOf" srcId="{E29DA794-2A2F-47E0-9307-DADAFDFA7CAA}" destId="{D4386C5A-6684-4B72-8F4A-46CC0864811B}" srcOrd="0" destOrd="0" presId="urn:microsoft.com/office/officeart/2005/8/layout/chevron1"/>
    <dgm:cxn modelId="{39726A74-5AD8-4A10-84E6-7EE8F679D23B}" type="presOf" srcId="{B3E896ED-991A-4533-AEDA-EB6D679A601B}" destId="{34018393-80D0-4046-B450-88A433CF38A7}" srcOrd="0" destOrd="0" presId="urn:microsoft.com/office/officeart/2005/8/layout/chevron1"/>
    <dgm:cxn modelId="{9402E1F3-826B-47E3-988A-16EB537F8BB2}" type="presOf" srcId="{294617C9-576A-4C89-ADE4-2023822F211A}" destId="{7A01ACE7-8A07-4385-AC37-AAC8C2FA68FB}" srcOrd="0" destOrd="0" presId="urn:microsoft.com/office/officeart/2005/8/layout/chevron1"/>
    <dgm:cxn modelId="{D608DAB0-6040-4E6F-9A95-CFF057EF953F}" type="presOf" srcId="{E90A861D-9562-48F5-9764-7EF27ED62408}" destId="{56136D3E-E31F-4130-A000-B0A8FCC3EB7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E4D6340B-3337-4F81-957D-F4F0140BC205}" type="presOf" srcId="{134B184A-2806-414B-B06E-2A23A8E5F48D}" destId="{2AC2F235-0EE0-46E7-A9A8-2FF1DF7C3EC4}"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826415EB-265C-4780-BD8E-AB2B064C1CD2}" srcId="{B3E896ED-991A-4533-AEDA-EB6D679A601B}" destId="{294617C9-576A-4C89-ADE4-2023822F211A}" srcOrd="4" destOrd="0" parTransId="{3B68A8C1-E37F-4B4D-828B-D0CD1FFFA7E9}" sibTransId="{6E9D7427-2CD6-484A-9818-5750CA3C4C51}"/>
    <dgm:cxn modelId="{AD744FA4-5DDD-40E6-8B60-5F179819F099}" srcId="{B3E896ED-991A-4533-AEDA-EB6D679A601B}" destId="{E90A861D-9562-48F5-9764-7EF27ED62408}" srcOrd="0" destOrd="0" parTransId="{0B2432B8-AB1D-491C-84FA-68089531A439}" sibTransId="{C17449AE-A57E-4323-AC94-49EC17AB6AD5}"/>
    <dgm:cxn modelId="{08F6B4C5-D7C3-4333-9E7C-D6E2FA9EB7B8}" type="presParOf" srcId="{34018393-80D0-4046-B450-88A433CF38A7}" destId="{56136D3E-E31F-4130-A000-B0A8FCC3EB70}" srcOrd="0" destOrd="0" presId="urn:microsoft.com/office/officeart/2005/8/layout/chevron1"/>
    <dgm:cxn modelId="{E601D153-D55B-485F-B1CA-76EC5EF2E718}" type="presParOf" srcId="{34018393-80D0-4046-B450-88A433CF38A7}" destId="{41472412-741A-4B42-8074-5DB19AFAD1A4}" srcOrd="1" destOrd="0" presId="urn:microsoft.com/office/officeart/2005/8/layout/chevron1"/>
    <dgm:cxn modelId="{EA329F94-2423-42BD-A2EC-70CAE0D6DD5D}" type="presParOf" srcId="{34018393-80D0-4046-B450-88A433CF38A7}" destId="{829B3640-3E6A-4A06-9BC1-6ADD1F64B4A0}" srcOrd="2" destOrd="0" presId="urn:microsoft.com/office/officeart/2005/8/layout/chevron1"/>
    <dgm:cxn modelId="{407494FB-8AA7-493E-9610-A02B66879A74}" type="presParOf" srcId="{34018393-80D0-4046-B450-88A433CF38A7}" destId="{88EE8980-855C-4A65-A2DE-FE3443E89406}" srcOrd="3" destOrd="0" presId="urn:microsoft.com/office/officeart/2005/8/layout/chevron1"/>
    <dgm:cxn modelId="{4378C7BE-17FE-497B-81FF-390BDE46C952}" type="presParOf" srcId="{34018393-80D0-4046-B450-88A433CF38A7}" destId="{2AC2F235-0EE0-46E7-A9A8-2FF1DF7C3EC4}" srcOrd="4" destOrd="0" presId="urn:microsoft.com/office/officeart/2005/8/layout/chevron1"/>
    <dgm:cxn modelId="{144FB384-25F8-4CB3-942B-DBF252CCAF80}" type="presParOf" srcId="{34018393-80D0-4046-B450-88A433CF38A7}" destId="{0CBF7A43-ADCD-4981-B860-DAF1B5DFFBB0}" srcOrd="5" destOrd="0" presId="urn:microsoft.com/office/officeart/2005/8/layout/chevron1"/>
    <dgm:cxn modelId="{3B50A5E8-89AA-4423-8403-C20C2A4F4C0B}" type="presParOf" srcId="{34018393-80D0-4046-B450-88A433CF38A7}" destId="{D4386C5A-6684-4B72-8F4A-46CC0864811B}" srcOrd="6" destOrd="0" presId="urn:microsoft.com/office/officeart/2005/8/layout/chevron1"/>
    <dgm:cxn modelId="{BF849206-A24E-4033-8673-818FB214CAD3}" type="presParOf" srcId="{34018393-80D0-4046-B450-88A433CF38A7}" destId="{3927E0DC-3CE8-4DFE-B670-D31FE66E2426}" srcOrd="7" destOrd="0" presId="urn:microsoft.com/office/officeart/2005/8/layout/chevron1"/>
    <dgm:cxn modelId="{D569F099-9797-4C3B-8656-708961DC29C1}"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D06C0A62-92B0-4C75-8F62-985A929F1D5F}" type="presOf" srcId="{134B184A-2806-414B-B06E-2A23A8E5F48D}" destId="{2AC2F235-0EE0-46E7-A9A8-2FF1DF7C3EC4}" srcOrd="0" destOrd="0" presId="urn:microsoft.com/office/officeart/2005/8/layout/chevron1"/>
    <dgm:cxn modelId="{50AA9A80-4296-4B01-852C-FE2088E479F5}" type="presOf" srcId="{E29DA794-2A2F-47E0-9307-DADAFDFA7CAA}" destId="{D4386C5A-6684-4B72-8F4A-46CC0864811B}" srcOrd="0" destOrd="0" presId="urn:microsoft.com/office/officeart/2005/8/layout/chevron1"/>
    <dgm:cxn modelId="{0963102A-5169-4FD9-A951-AFE21A571D5E}" type="presOf" srcId="{294617C9-576A-4C89-ADE4-2023822F211A}" destId="{7A01ACE7-8A07-4385-AC37-AAC8C2FA68FB}" srcOrd="0" destOrd="0" presId="urn:microsoft.com/office/officeart/2005/8/layout/chevron1"/>
    <dgm:cxn modelId="{EB01CEBB-9C21-48E9-80CE-123CFE6FE155}" type="presOf" srcId="{B3E896ED-991A-4533-AEDA-EB6D679A601B}" destId="{34018393-80D0-4046-B450-88A433CF38A7}"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8976AC00-C335-4FFD-B459-FC3595867692}" type="presOf" srcId="{D85F3371-1900-45E9-A48D-53D7A2DC4C40}" destId="{829B3640-3E6A-4A06-9BC1-6ADD1F64B4A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B6E7CB5F-0188-4CD5-8E48-942774D648AA}" type="presOf" srcId="{E90A861D-9562-48F5-9764-7EF27ED62408}" destId="{56136D3E-E31F-4130-A000-B0A8FCC3EB70}" srcOrd="0" destOrd="0" presId="urn:microsoft.com/office/officeart/2005/8/layout/chevron1"/>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AD744FA4-5DDD-40E6-8B60-5F179819F099}" srcId="{B3E896ED-991A-4533-AEDA-EB6D679A601B}" destId="{E90A861D-9562-48F5-9764-7EF27ED62408}" srcOrd="0" destOrd="0" parTransId="{0B2432B8-AB1D-491C-84FA-68089531A439}" sibTransId="{C17449AE-A57E-4323-AC94-49EC17AB6AD5}"/>
    <dgm:cxn modelId="{2E6066BD-C252-424A-877F-297834BF983A}" type="presParOf" srcId="{34018393-80D0-4046-B450-88A433CF38A7}" destId="{56136D3E-E31F-4130-A000-B0A8FCC3EB70}" srcOrd="0" destOrd="0" presId="urn:microsoft.com/office/officeart/2005/8/layout/chevron1"/>
    <dgm:cxn modelId="{FAAB08E8-4466-4C8C-A4F0-E3BBE79AA020}" type="presParOf" srcId="{34018393-80D0-4046-B450-88A433CF38A7}" destId="{41472412-741A-4B42-8074-5DB19AFAD1A4}" srcOrd="1" destOrd="0" presId="urn:microsoft.com/office/officeart/2005/8/layout/chevron1"/>
    <dgm:cxn modelId="{38608562-0C23-43D6-BA94-CD3FB0FCEB4D}" type="presParOf" srcId="{34018393-80D0-4046-B450-88A433CF38A7}" destId="{829B3640-3E6A-4A06-9BC1-6ADD1F64B4A0}" srcOrd="2" destOrd="0" presId="urn:microsoft.com/office/officeart/2005/8/layout/chevron1"/>
    <dgm:cxn modelId="{91C4F549-C293-478F-8688-8E46C8ADB31F}" type="presParOf" srcId="{34018393-80D0-4046-B450-88A433CF38A7}" destId="{88EE8980-855C-4A65-A2DE-FE3443E89406}" srcOrd="3" destOrd="0" presId="urn:microsoft.com/office/officeart/2005/8/layout/chevron1"/>
    <dgm:cxn modelId="{11BB6432-4EE1-491F-B978-DD9712055942}" type="presParOf" srcId="{34018393-80D0-4046-B450-88A433CF38A7}" destId="{2AC2F235-0EE0-46E7-A9A8-2FF1DF7C3EC4}" srcOrd="4" destOrd="0" presId="urn:microsoft.com/office/officeart/2005/8/layout/chevron1"/>
    <dgm:cxn modelId="{6BD4CA0C-13CB-45FD-9FE6-ADA72BDF6E04}" type="presParOf" srcId="{34018393-80D0-4046-B450-88A433CF38A7}" destId="{0CBF7A43-ADCD-4981-B860-DAF1B5DFFBB0}" srcOrd="5" destOrd="0" presId="urn:microsoft.com/office/officeart/2005/8/layout/chevron1"/>
    <dgm:cxn modelId="{0B100823-9AC2-4B21-868A-CBBEA152BAFA}" type="presParOf" srcId="{34018393-80D0-4046-B450-88A433CF38A7}" destId="{D4386C5A-6684-4B72-8F4A-46CC0864811B}" srcOrd="6" destOrd="0" presId="urn:microsoft.com/office/officeart/2005/8/layout/chevron1"/>
    <dgm:cxn modelId="{24F8C79C-148E-4BA5-8CE0-A6EF41D412F1}" type="presParOf" srcId="{34018393-80D0-4046-B450-88A433CF38A7}" destId="{3927E0DC-3CE8-4DFE-B670-D31FE66E2426}" srcOrd="7" destOrd="0" presId="urn:microsoft.com/office/officeart/2005/8/layout/chevron1"/>
    <dgm:cxn modelId="{8F7366F1-767D-422E-BEA6-CD9F9DCC092D}"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4CA38104-B777-419E-A8C2-08A18DE65ACD}" type="presOf" srcId="{E29DA794-2A2F-47E0-9307-DADAFDFA7CAA}" destId="{D4386C5A-6684-4B72-8F4A-46CC0864811B}" srcOrd="0" destOrd="0" presId="urn:microsoft.com/office/officeart/2005/8/layout/chevron1"/>
    <dgm:cxn modelId="{E34BAA45-F7A0-43AF-8371-1837959808D5}" type="presOf" srcId="{B3E896ED-991A-4533-AEDA-EB6D679A601B}" destId="{34018393-80D0-4046-B450-88A433CF38A7}"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C87FBDA8-072C-4FA3-813F-ABE9DCFD0912}" type="presOf" srcId="{294617C9-576A-4C89-ADE4-2023822F211A}" destId="{7A01ACE7-8A07-4385-AC37-AAC8C2FA68F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843992F2-3F91-4054-ACEC-37155F3D492A}" type="presOf" srcId="{E90A861D-9562-48F5-9764-7EF27ED62408}" destId="{56136D3E-E31F-4130-A000-B0A8FCC3EB7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76907683-7BA1-4BDC-8ADF-5B43B6472B94}" type="presOf" srcId="{D85F3371-1900-45E9-A48D-53D7A2DC4C40}" destId="{829B3640-3E6A-4A06-9BC1-6ADD1F64B4A0}" srcOrd="0" destOrd="0" presId="urn:microsoft.com/office/officeart/2005/8/layout/chevron1"/>
    <dgm:cxn modelId="{6185C661-B61E-4F13-A855-DA7AE6965611}" type="presOf" srcId="{134B184A-2806-414B-B06E-2A23A8E5F48D}" destId="{2AC2F235-0EE0-46E7-A9A8-2FF1DF7C3EC4}" srcOrd="0" destOrd="0" presId="urn:microsoft.com/office/officeart/2005/8/layout/chevron1"/>
    <dgm:cxn modelId="{ADA02C43-7EDD-43B8-828A-A207E4D1A3C1}" type="presParOf" srcId="{34018393-80D0-4046-B450-88A433CF38A7}" destId="{56136D3E-E31F-4130-A000-B0A8FCC3EB70}" srcOrd="0" destOrd="0" presId="urn:microsoft.com/office/officeart/2005/8/layout/chevron1"/>
    <dgm:cxn modelId="{6FA3E5D5-F0FE-406C-9B2A-0EBBFCCDE9BB}" type="presParOf" srcId="{34018393-80D0-4046-B450-88A433CF38A7}" destId="{41472412-741A-4B42-8074-5DB19AFAD1A4}" srcOrd="1" destOrd="0" presId="urn:microsoft.com/office/officeart/2005/8/layout/chevron1"/>
    <dgm:cxn modelId="{EF8B3A95-86A3-4342-9721-45037D809145}" type="presParOf" srcId="{34018393-80D0-4046-B450-88A433CF38A7}" destId="{829B3640-3E6A-4A06-9BC1-6ADD1F64B4A0}" srcOrd="2" destOrd="0" presId="urn:microsoft.com/office/officeart/2005/8/layout/chevron1"/>
    <dgm:cxn modelId="{E96E562F-4250-466E-9EB6-E18A502D10BB}" type="presParOf" srcId="{34018393-80D0-4046-B450-88A433CF38A7}" destId="{88EE8980-855C-4A65-A2DE-FE3443E89406}" srcOrd="3" destOrd="0" presId="urn:microsoft.com/office/officeart/2005/8/layout/chevron1"/>
    <dgm:cxn modelId="{31C7A73A-28A1-4050-91DC-9FB5B5B277BE}" type="presParOf" srcId="{34018393-80D0-4046-B450-88A433CF38A7}" destId="{2AC2F235-0EE0-46E7-A9A8-2FF1DF7C3EC4}" srcOrd="4" destOrd="0" presId="urn:microsoft.com/office/officeart/2005/8/layout/chevron1"/>
    <dgm:cxn modelId="{56472132-E90C-467A-B0E7-5136FFF93ED7}" type="presParOf" srcId="{34018393-80D0-4046-B450-88A433CF38A7}" destId="{0CBF7A43-ADCD-4981-B860-DAF1B5DFFBB0}" srcOrd="5" destOrd="0" presId="urn:microsoft.com/office/officeart/2005/8/layout/chevron1"/>
    <dgm:cxn modelId="{23987361-6A97-4A47-992A-E6F041A7F20E}" type="presParOf" srcId="{34018393-80D0-4046-B450-88A433CF38A7}" destId="{D4386C5A-6684-4B72-8F4A-46CC0864811B}" srcOrd="6" destOrd="0" presId="urn:microsoft.com/office/officeart/2005/8/layout/chevron1"/>
    <dgm:cxn modelId="{2E4E642F-E1BB-45E8-B7D3-33AC12794BD1}" type="presParOf" srcId="{34018393-80D0-4046-B450-88A433CF38A7}" destId="{3927E0DC-3CE8-4DFE-B670-D31FE66E2426}" srcOrd="7" destOrd="0" presId="urn:microsoft.com/office/officeart/2005/8/layout/chevron1"/>
    <dgm:cxn modelId="{C39923ED-B6DA-402F-ADDA-9F836A193FB1}"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800" dirty="0" err="1" smtClean="0"/>
            <a:t>IDing</a:t>
          </a:r>
          <a:r>
            <a:rPr lang="en-US" sz="800" dirty="0" smtClean="0"/>
            <a:t> Respondents</a:t>
          </a:r>
        </a:p>
        <a:p>
          <a:pPr>
            <a:lnSpc>
              <a:spcPct val="100000"/>
            </a:lnSpc>
            <a:spcAft>
              <a:spcPts val="0"/>
            </a:spcAft>
          </a:pPr>
          <a:r>
            <a:rPr lang="en-US" sz="800" dirty="0" smtClean="0"/>
            <a:t>Selecting Modes</a:t>
          </a:r>
          <a:endParaRPr lang="en-US" sz="800" dirty="0"/>
        </a:p>
      </dgm:t>
    </dgm:pt>
    <dgm:pt modelId="{0B2432B8-AB1D-491C-84FA-68089531A439}" type="parTrans" cxnId="{AD744FA4-5DDD-40E6-8B60-5F179819F099}">
      <dgm:prSet/>
      <dgm:spPr/>
      <dgm:t>
        <a:bodyPr/>
        <a:lstStyle/>
        <a:p>
          <a:endParaRPr lang="en-US"/>
        </a:p>
      </dgm:t>
    </dgm:pt>
    <dgm:pt modelId="{C17449AE-A57E-4323-AC94-49EC17AB6AD5}" type="sibTrans" cxnId="{AD744FA4-5DDD-40E6-8B60-5F179819F099}">
      <dgm:prSet/>
      <dgm:spPr/>
      <dgm:t>
        <a:bodyPr/>
        <a:lstStyle/>
        <a:p>
          <a:endParaRPr lang="en-US"/>
        </a:p>
      </dgm:t>
    </dgm:pt>
    <dgm:pt modelId="{D85F3371-1900-45E9-A48D-53D7A2DC4C40}">
      <dgm:prSet phldrT="[Text]" custT="1"/>
      <dgm:spPr>
        <a:solidFill>
          <a:srgbClr val="FF6600"/>
        </a:solidFill>
      </dgm:spPr>
      <dgm:t>
        <a:bodyPr/>
        <a:lstStyle/>
        <a:p>
          <a:r>
            <a:rPr lang="en-US" sz="800" dirty="0" smtClean="0"/>
            <a:t>Planning Logistics</a:t>
          </a:r>
          <a:endParaRPr lang="en-US" sz="800" dirty="0"/>
        </a:p>
      </dgm:t>
    </dgm:pt>
    <dgm:pt modelId="{FC90950D-28A4-42A3-879E-494B2D020045}" type="parTrans" cxnId="{DC5AE2B2-2B31-42B3-B4AB-4F8C86FA5753}">
      <dgm:prSet/>
      <dgm:spPr/>
      <dgm:t>
        <a:bodyPr/>
        <a:lstStyle/>
        <a:p>
          <a:endParaRPr lang="en-US"/>
        </a:p>
      </dgm:t>
    </dgm:pt>
    <dgm:pt modelId="{00EF6663-2DD0-4884-92D1-D17969D73EC4}" type="sibTrans" cxnId="{DC5AE2B2-2B31-42B3-B4AB-4F8C86FA5753}">
      <dgm:prSet/>
      <dgm:spPr/>
      <dgm:t>
        <a:bodyPr/>
        <a:lstStyle/>
        <a:p>
          <a:endParaRPr lang="en-US"/>
        </a:p>
      </dgm:t>
    </dgm:pt>
    <dgm:pt modelId="{134B184A-2806-414B-B06E-2A23A8E5F48D}">
      <dgm:prSet phldrT="[Text]" custT="1"/>
      <dgm:spPr/>
      <dgm:t>
        <a:bodyPr/>
        <a:lstStyle/>
        <a:p>
          <a:r>
            <a:rPr lang="en-US" sz="800" dirty="0" smtClean="0"/>
            <a:t>Preparing Materials</a:t>
          </a:r>
          <a:endParaRPr lang="en-US" sz="800" dirty="0"/>
        </a:p>
      </dgm:t>
    </dgm:pt>
    <dgm:pt modelId="{5C145022-1639-452A-8EA7-591598718A4C}" type="parTrans" cxnId="{9515F62F-EF7C-478D-9DA7-4FBE95A28433}">
      <dgm:prSet/>
      <dgm:spPr/>
      <dgm:t>
        <a:bodyPr/>
        <a:lstStyle/>
        <a:p>
          <a:endParaRPr lang="en-US"/>
        </a:p>
      </dgm:t>
    </dgm:pt>
    <dgm:pt modelId="{601736AD-5527-4806-AC12-376CD73213EC}" type="sibTrans" cxnId="{9515F62F-EF7C-478D-9DA7-4FBE95A28433}">
      <dgm:prSet/>
      <dgm:spPr/>
      <dgm:t>
        <a:bodyPr/>
        <a:lstStyle/>
        <a:p>
          <a:endParaRPr lang="en-US"/>
        </a:p>
      </dgm:t>
    </dgm:pt>
    <dgm:pt modelId="{E29DA794-2A2F-47E0-9307-DADAFDFA7CAA}">
      <dgm:prSet phldrT="[Text]" custT="1"/>
      <dgm:spPr/>
      <dgm:t>
        <a:bodyPr/>
        <a:lstStyle/>
        <a:p>
          <a:pPr>
            <a:lnSpc>
              <a:spcPct val="100000"/>
            </a:lnSpc>
            <a:spcAft>
              <a:spcPts val="0"/>
            </a:spcAft>
          </a:pPr>
          <a:r>
            <a:rPr lang="en-US" sz="800" dirty="0" smtClean="0"/>
            <a:t>Collecting </a:t>
          </a:r>
        </a:p>
        <a:p>
          <a:pPr>
            <a:lnSpc>
              <a:spcPct val="100000"/>
            </a:lnSpc>
            <a:spcAft>
              <a:spcPts val="0"/>
            </a:spcAft>
          </a:pPr>
          <a:r>
            <a:rPr lang="en-US" sz="800" dirty="0" smtClean="0"/>
            <a:t>Data</a:t>
          </a:r>
          <a:endParaRPr lang="en-US" sz="800" dirty="0"/>
        </a:p>
      </dgm:t>
    </dgm:pt>
    <dgm:pt modelId="{280FB870-124C-4771-9C17-BC4ECB8FB981}" type="parTrans" cxnId="{D34FFA08-0499-4700-B5CF-00621FF03390}">
      <dgm:prSet/>
      <dgm:spPr/>
      <dgm:t>
        <a:bodyPr/>
        <a:lstStyle/>
        <a:p>
          <a:endParaRPr lang="en-US"/>
        </a:p>
      </dgm:t>
    </dgm:pt>
    <dgm:pt modelId="{412473CF-AF73-454F-BDC7-16683FD6F6B6}" type="sibTrans" cxnId="{D34FFA08-0499-4700-B5CF-00621FF03390}">
      <dgm:prSet/>
      <dgm:spPr/>
      <dgm:t>
        <a:bodyPr/>
        <a:lstStyle/>
        <a:p>
          <a:endParaRPr lang="en-US"/>
        </a:p>
      </dgm:t>
    </dgm:pt>
    <dgm:pt modelId="{294617C9-576A-4C89-ADE4-2023822F211A}">
      <dgm:prSet phldrT="[Text]" custT="1"/>
      <dgm:spPr/>
      <dgm:t>
        <a:bodyPr/>
        <a:lstStyle/>
        <a:p>
          <a:r>
            <a:rPr lang="en-US" sz="800" dirty="0" smtClean="0"/>
            <a:t>Providing</a:t>
          </a:r>
          <a:r>
            <a:rPr lang="en-US" sz="1200" dirty="0" smtClean="0"/>
            <a:t> </a:t>
          </a:r>
          <a:r>
            <a:rPr lang="en-US" sz="800" dirty="0" smtClean="0"/>
            <a:t>Results</a:t>
          </a:r>
          <a:endParaRPr lang="en-US" sz="800" dirty="0"/>
        </a:p>
      </dgm:t>
    </dgm:pt>
    <dgm:pt modelId="{3B68A8C1-E37F-4B4D-828B-D0CD1FFFA7E9}" type="parTrans" cxnId="{826415EB-265C-4780-BD8E-AB2B064C1CD2}">
      <dgm:prSet/>
      <dgm:spPr/>
      <dgm:t>
        <a:bodyPr/>
        <a:lstStyle/>
        <a:p>
          <a:endParaRPr lang="en-US"/>
        </a:p>
      </dgm:t>
    </dgm:pt>
    <dgm:pt modelId="{6E9D7427-2CD6-484A-9818-5750CA3C4C51}" type="sibTrans" cxnId="{826415EB-265C-4780-BD8E-AB2B064C1CD2}">
      <dgm:prSet/>
      <dgm:spPr/>
      <dgm:t>
        <a:bodyPr/>
        <a:lstStyle/>
        <a:p>
          <a:endParaRPr lang="en-US"/>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5"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5"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5"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5" custScaleY="73564" custLinFactX="-18447" custLinFactNeighborX="-100000">
        <dgm:presLayoutVars>
          <dgm:chMax val="0"/>
          <dgm:chPref val="0"/>
          <dgm:bulletEnabled val="1"/>
        </dgm:presLayoutVars>
      </dgm:prSet>
      <dgm:spPr/>
      <dgm:t>
        <a:bodyPr/>
        <a:lstStyle/>
        <a:p>
          <a:endParaRPr lang="en-US"/>
        </a:p>
      </dgm:t>
    </dgm:pt>
    <dgm:pt modelId="{3927E0DC-3CE8-4DFE-B670-D31FE66E2426}" type="pres">
      <dgm:prSet presAssocID="{412473CF-AF73-454F-BDC7-16683FD6F6B6}" presName="parTxOnlySpace" presStyleCnt="0"/>
      <dgm:spPr/>
    </dgm:pt>
    <dgm:pt modelId="{7A01ACE7-8A07-4385-AC37-AAC8C2FA68FB}" type="pres">
      <dgm:prSet presAssocID="{294617C9-576A-4C89-ADE4-2023822F211A}" presName="parTxOnly" presStyleLbl="node1" presStyleIdx="4" presStyleCnt="5" custScaleY="73564" custLinFactX="-23762" custLinFactNeighborX="-100000">
        <dgm:presLayoutVars>
          <dgm:chMax val="0"/>
          <dgm:chPref val="0"/>
          <dgm:bulletEnabled val="1"/>
        </dgm:presLayoutVars>
      </dgm:prSet>
      <dgm:spPr/>
      <dgm:t>
        <a:bodyPr/>
        <a:lstStyle/>
        <a:p>
          <a:endParaRPr lang="en-US"/>
        </a:p>
      </dgm:t>
    </dgm:pt>
  </dgm:ptLst>
  <dgm:cxnLst>
    <dgm:cxn modelId="{3F58BBBD-86B3-4811-8A07-4BE358503280}" type="presOf" srcId="{E29DA794-2A2F-47E0-9307-DADAFDFA7CAA}" destId="{D4386C5A-6684-4B72-8F4A-46CC0864811B}" srcOrd="0" destOrd="0" presId="urn:microsoft.com/office/officeart/2005/8/layout/chevron1"/>
    <dgm:cxn modelId="{45E2A5A4-5AAA-4BC2-A6B4-EEC9407BCAF7}" type="presOf" srcId="{134B184A-2806-414B-B06E-2A23A8E5F48D}" destId="{2AC2F235-0EE0-46E7-A9A8-2FF1DF7C3EC4}"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AEB7B332-F207-414E-AB7B-8D46C88F1B2B}" type="presOf" srcId="{E90A861D-9562-48F5-9764-7EF27ED62408}" destId="{56136D3E-E31F-4130-A000-B0A8FCC3EB70}" srcOrd="0" destOrd="0" presId="urn:microsoft.com/office/officeart/2005/8/layout/chevron1"/>
    <dgm:cxn modelId="{C3271F7A-235F-40C3-AA05-DB29D94C9CEE}" type="presOf" srcId="{294617C9-576A-4C89-ADE4-2023822F211A}" destId="{7A01ACE7-8A07-4385-AC37-AAC8C2FA68F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826415EB-265C-4780-BD8E-AB2B064C1CD2}" srcId="{B3E896ED-991A-4533-AEDA-EB6D679A601B}" destId="{294617C9-576A-4C89-ADE4-2023822F211A}" srcOrd="4" destOrd="0" parTransId="{3B68A8C1-E37F-4B4D-828B-D0CD1FFFA7E9}" sibTransId="{6E9D7427-2CD6-484A-9818-5750CA3C4C51}"/>
    <dgm:cxn modelId="{DC5AE2B2-2B31-42B3-B4AB-4F8C86FA5753}" srcId="{B3E896ED-991A-4533-AEDA-EB6D679A601B}" destId="{D85F3371-1900-45E9-A48D-53D7A2DC4C40}" srcOrd="1" destOrd="0" parTransId="{FC90950D-28A4-42A3-879E-494B2D020045}" sibTransId="{00EF6663-2DD0-4884-92D1-D17969D73EC4}"/>
    <dgm:cxn modelId="{EB9A2FF0-ED3A-4955-9056-58753629C974}" type="presOf" srcId="{B3E896ED-991A-4533-AEDA-EB6D679A601B}" destId="{34018393-80D0-4046-B450-88A433CF38A7}" srcOrd="0" destOrd="0" presId="urn:microsoft.com/office/officeart/2005/8/layout/chevron1"/>
    <dgm:cxn modelId="{0AE9D490-BAB3-4D62-8FAE-A195C15EDDF3}" type="presOf" srcId="{D85F3371-1900-45E9-A48D-53D7A2DC4C40}" destId="{829B3640-3E6A-4A06-9BC1-6ADD1F64B4A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BD168E2A-44E4-4AC1-A42D-C5B2BEDDD99A}" type="presParOf" srcId="{34018393-80D0-4046-B450-88A433CF38A7}" destId="{56136D3E-E31F-4130-A000-B0A8FCC3EB70}" srcOrd="0" destOrd="0" presId="urn:microsoft.com/office/officeart/2005/8/layout/chevron1"/>
    <dgm:cxn modelId="{3F59D580-7553-4F60-B8FE-BAA5151B8AD8}" type="presParOf" srcId="{34018393-80D0-4046-B450-88A433CF38A7}" destId="{41472412-741A-4B42-8074-5DB19AFAD1A4}" srcOrd="1" destOrd="0" presId="urn:microsoft.com/office/officeart/2005/8/layout/chevron1"/>
    <dgm:cxn modelId="{26ADBAAB-70A0-4A60-954B-1F10A5FA1EAA}" type="presParOf" srcId="{34018393-80D0-4046-B450-88A433CF38A7}" destId="{829B3640-3E6A-4A06-9BC1-6ADD1F64B4A0}" srcOrd="2" destOrd="0" presId="urn:microsoft.com/office/officeart/2005/8/layout/chevron1"/>
    <dgm:cxn modelId="{95B7869A-E567-485F-8C17-A4279E572A5E}" type="presParOf" srcId="{34018393-80D0-4046-B450-88A433CF38A7}" destId="{88EE8980-855C-4A65-A2DE-FE3443E89406}" srcOrd="3" destOrd="0" presId="urn:microsoft.com/office/officeart/2005/8/layout/chevron1"/>
    <dgm:cxn modelId="{647E7A7F-007C-40E8-8F08-631B8BC1789D}" type="presParOf" srcId="{34018393-80D0-4046-B450-88A433CF38A7}" destId="{2AC2F235-0EE0-46E7-A9A8-2FF1DF7C3EC4}" srcOrd="4" destOrd="0" presId="urn:microsoft.com/office/officeart/2005/8/layout/chevron1"/>
    <dgm:cxn modelId="{FCDE310D-CCAF-420A-BA88-B8F056625163}" type="presParOf" srcId="{34018393-80D0-4046-B450-88A433CF38A7}" destId="{0CBF7A43-ADCD-4981-B860-DAF1B5DFFBB0}" srcOrd="5" destOrd="0" presId="urn:microsoft.com/office/officeart/2005/8/layout/chevron1"/>
    <dgm:cxn modelId="{BE91B9DA-5225-462F-938C-2CAD0E0BFC5F}" type="presParOf" srcId="{34018393-80D0-4046-B450-88A433CF38A7}" destId="{D4386C5A-6684-4B72-8F4A-46CC0864811B}" srcOrd="6" destOrd="0" presId="urn:microsoft.com/office/officeart/2005/8/layout/chevron1"/>
    <dgm:cxn modelId="{CFB7D60B-B267-4843-8DF4-59FB789C882B}" type="presParOf" srcId="{34018393-80D0-4046-B450-88A433CF38A7}" destId="{3927E0DC-3CE8-4DFE-B670-D31FE66E2426}" srcOrd="7" destOrd="0" presId="urn:microsoft.com/office/officeart/2005/8/layout/chevron1"/>
    <dgm:cxn modelId="{0A5F61CD-D23A-4A43-8E82-41192F8060E9}" type="presParOf" srcId="{34018393-80D0-4046-B450-88A433CF38A7}" destId="{7A01ACE7-8A07-4385-AC37-AAC8C2FA68F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t" anchorCtr="0" compatLnSpc="1">
            <a:prstTxWarp prst="textNoShape">
              <a:avLst/>
            </a:prstTxWarp>
          </a:bodyPr>
          <a:lstStyle>
            <a:lvl1pPr>
              <a:defRPr sz="1300" noProof="1">
                <a:latin typeface="Times New Roman" charset="0"/>
                <a:ea typeface="ＭＳ Ｐゴシック" charset="0"/>
              </a:defRPr>
            </a:lvl1pPr>
          </a:lstStyle>
          <a:p>
            <a:pPr>
              <a:defRPr/>
            </a:pPr>
            <a:endParaRPr/>
          </a:p>
        </p:txBody>
      </p:sp>
      <p:sp>
        <p:nvSpPr>
          <p:cNvPr id="81923" name="Rectangle 3"/>
          <p:cNvSpPr>
            <a:spLocks noGrp="1" noChangeArrowheads="1"/>
          </p:cNvSpPr>
          <p:nvPr>
            <p:ph type="dt" sz="quarter" idx="1"/>
          </p:nvPr>
        </p:nvSpPr>
        <p:spPr bwMode="auto">
          <a:xfrm>
            <a:off x="4022886" y="0"/>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t" anchorCtr="0" compatLnSpc="1">
            <a:prstTxWarp prst="textNoShape">
              <a:avLst/>
            </a:prstTxWarp>
          </a:bodyPr>
          <a:lstStyle>
            <a:lvl1pPr algn="r">
              <a:defRPr sz="1300" noProof="1">
                <a:latin typeface="Times New Roman" charset="0"/>
                <a:ea typeface="ＭＳ Ｐゴシック" charset="0"/>
              </a:defRPr>
            </a:lvl1pPr>
          </a:lstStyle>
          <a:p>
            <a:pPr>
              <a:defRPr/>
            </a:pPr>
            <a:endParaRPr/>
          </a:p>
        </p:txBody>
      </p:sp>
      <p:sp>
        <p:nvSpPr>
          <p:cNvPr id="81924" name="Rectangle 4"/>
          <p:cNvSpPr>
            <a:spLocks noGrp="1" noChangeArrowheads="1"/>
          </p:cNvSpPr>
          <p:nvPr>
            <p:ph type="ftr" sz="quarter" idx="2"/>
          </p:nvPr>
        </p:nvSpPr>
        <p:spPr bwMode="auto">
          <a:xfrm>
            <a:off x="0" y="8918121"/>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b" anchorCtr="0" compatLnSpc="1">
            <a:prstTxWarp prst="textNoShape">
              <a:avLst/>
            </a:prstTxWarp>
          </a:bodyPr>
          <a:lstStyle>
            <a:lvl1pPr>
              <a:defRPr sz="1300" noProof="1">
                <a:latin typeface="Times New Roman" charset="0"/>
                <a:ea typeface="ＭＳ Ｐゴシック" charset="0"/>
              </a:defRPr>
            </a:lvl1pPr>
          </a:lstStyle>
          <a:p>
            <a:pPr>
              <a:defRPr/>
            </a:pPr>
            <a:endParaRPr/>
          </a:p>
        </p:txBody>
      </p:sp>
      <p:sp>
        <p:nvSpPr>
          <p:cNvPr id="81925" name="Rectangle 5"/>
          <p:cNvSpPr>
            <a:spLocks noGrp="1" noChangeArrowheads="1"/>
          </p:cNvSpPr>
          <p:nvPr>
            <p:ph type="sldNum" sz="quarter" idx="3"/>
          </p:nvPr>
        </p:nvSpPr>
        <p:spPr bwMode="auto">
          <a:xfrm>
            <a:off x="4022886" y="8918121"/>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b" anchorCtr="0" compatLnSpc="1">
            <a:prstTxWarp prst="textNoShape">
              <a:avLst/>
            </a:prstTxWarp>
          </a:bodyPr>
          <a:lstStyle>
            <a:lvl1pPr algn="r">
              <a:defRPr sz="1300" noProof="1">
                <a:latin typeface="Times New Roman" pitchFamily="18" charset="0"/>
              </a:defRPr>
            </a:lvl1pPr>
          </a:lstStyle>
          <a:p>
            <a:pPr>
              <a:defRPr/>
            </a:pPr>
            <a:fld id="{46B198E4-6B20-4AB3-8E5F-8C570E986826}" type="slidenum">
              <a:rPr/>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t" anchorCtr="0" compatLnSpc="1">
            <a:prstTxWarp prst="textNoShape">
              <a:avLst/>
            </a:prstTxWarp>
          </a:bodyPr>
          <a:lstStyle>
            <a:lvl1pPr>
              <a:defRPr sz="1300">
                <a:latin typeface="Times New Roman" charset="0"/>
                <a:ea typeface="ＭＳ Ｐゴシック" charset="0"/>
              </a:defRPr>
            </a:lvl1pPr>
          </a:lstStyle>
          <a:p>
            <a:pPr>
              <a:defRPr/>
            </a:pPr>
            <a:endParaRPr lang="de-DE"/>
          </a:p>
        </p:txBody>
      </p:sp>
      <p:sp>
        <p:nvSpPr>
          <p:cNvPr id="8195" name="Rectangle 3"/>
          <p:cNvSpPr>
            <a:spLocks noGrp="1" noChangeArrowheads="1"/>
          </p:cNvSpPr>
          <p:nvPr>
            <p:ph type="dt" idx="1"/>
          </p:nvPr>
        </p:nvSpPr>
        <p:spPr bwMode="auto">
          <a:xfrm>
            <a:off x="4022886" y="0"/>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t" anchorCtr="0" compatLnSpc="1">
            <a:prstTxWarp prst="textNoShape">
              <a:avLst/>
            </a:prstTxWarp>
          </a:bodyPr>
          <a:lstStyle>
            <a:lvl1pPr algn="r">
              <a:defRPr sz="1300">
                <a:latin typeface="Times New Roman" charset="0"/>
                <a:ea typeface="ＭＳ Ｐゴシック" charset="0"/>
              </a:defRPr>
            </a:lvl1pPr>
          </a:lstStyle>
          <a:p>
            <a:pPr>
              <a:defRPr/>
            </a:pPr>
            <a:endParaRPr lang="de-DE"/>
          </a:p>
        </p:txBody>
      </p:sp>
      <p:sp>
        <p:nvSpPr>
          <p:cNvPr id="53252" name="Rectangle 4"/>
          <p:cNvSpPr>
            <a:spLocks noGrp="1" noRot="1" noChangeAspect="1" noChangeArrowheads="1" noTextEdit="1"/>
          </p:cNvSpPr>
          <p:nvPr>
            <p:ph type="sldImg" idx="2"/>
          </p:nvPr>
        </p:nvSpPr>
        <p:spPr bwMode="auto">
          <a:xfrm>
            <a:off x="1204913" y="704850"/>
            <a:ext cx="4692650" cy="35210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10557" y="4459837"/>
            <a:ext cx="5681363" cy="422388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918121"/>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b" anchorCtr="0" compatLnSpc="1">
            <a:prstTxWarp prst="textNoShape">
              <a:avLst/>
            </a:prstTxWarp>
          </a:bodyPr>
          <a:lstStyle>
            <a:lvl1pPr>
              <a:defRPr sz="1300">
                <a:latin typeface="Times New Roman" charset="0"/>
                <a:ea typeface="ＭＳ Ｐゴシック" charset="0"/>
              </a:defRPr>
            </a:lvl1pPr>
          </a:lstStyle>
          <a:p>
            <a:pPr>
              <a:defRPr/>
            </a:pPr>
            <a:endParaRPr lang="de-DE"/>
          </a:p>
        </p:txBody>
      </p:sp>
      <p:sp>
        <p:nvSpPr>
          <p:cNvPr id="8199" name="Rectangle 7"/>
          <p:cNvSpPr>
            <a:spLocks noGrp="1" noChangeArrowheads="1"/>
          </p:cNvSpPr>
          <p:nvPr>
            <p:ph type="sldNum" sz="quarter" idx="5"/>
          </p:nvPr>
        </p:nvSpPr>
        <p:spPr bwMode="auto">
          <a:xfrm>
            <a:off x="4022886" y="8918121"/>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b" anchorCtr="0" compatLnSpc="1">
            <a:prstTxWarp prst="textNoShape">
              <a:avLst/>
            </a:prstTxWarp>
          </a:bodyPr>
          <a:lstStyle>
            <a:lvl1pPr algn="r">
              <a:defRPr sz="1300">
                <a:latin typeface="Times New Roman" pitchFamily="18" charset="0"/>
              </a:defRPr>
            </a:lvl1pPr>
          </a:lstStyle>
          <a:p>
            <a:pPr>
              <a:defRPr/>
            </a:pPr>
            <a:fld id="{A789B5C8-C67A-4482-85A0-3AF3F5AEB214}"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a:ln/>
        </p:spPr>
      </p:sp>
      <p:sp>
        <p:nvSpPr>
          <p:cNvPr id="66563" name="Rectangle 3"/>
          <p:cNvSpPr>
            <a:spLocks noGrp="1"/>
          </p:cNvSpPr>
          <p:nvPr>
            <p:ph type="body" idx="1"/>
          </p:nvPr>
        </p:nvSpPr>
        <p:spPr>
          <a:noFill/>
        </p:spPr>
        <p:txBody>
          <a:bodyP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dirty="0" smtClean="0">
              <a:latin typeface="Times New Roman" pitchFamily="18" charset="0"/>
              <a:ea typeface="ＭＳ Ｐゴシック" charset="-128"/>
            </a:endParaRPr>
          </a:p>
          <a:p>
            <a:endParaRPr lang="en-US" dirty="0" smtClean="0">
              <a:latin typeface="Times New Roman" pitchFamily="18" charset="0"/>
              <a:ea typeface="ＭＳ Ｐゴシック" charset="-128"/>
            </a:endParaRPr>
          </a:p>
        </p:txBody>
      </p:sp>
      <p:sp>
        <p:nvSpPr>
          <p:cNvPr id="58372" name="Slide Number Placeholder 3"/>
          <p:cNvSpPr>
            <a:spLocks noGrp="1"/>
          </p:cNvSpPr>
          <p:nvPr>
            <p:ph type="sldNum" sz="quarter" idx="5"/>
          </p:nvPr>
        </p:nvSpPr>
        <p:spPr>
          <a:noFill/>
          <a:ln>
            <a:miter lim="800000"/>
            <a:headEnd/>
            <a:tailEnd/>
          </a:ln>
        </p:spPr>
        <p:txBody>
          <a:bodyPr/>
          <a:lstStyle/>
          <a:p>
            <a:fld id="{0D86CCC0-8F2D-46B7-BFBF-0882B913932E}" type="slidenum">
              <a:rPr lang="de-DE" smtClean="0"/>
              <a:pPr/>
              <a:t>11</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a:ln/>
        </p:spPr>
      </p:sp>
      <p:sp>
        <p:nvSpPr>
          <p:cNvPr id="56323" name="Rectangle 3"/>
          <p:cNvSpPr>
            <a:spLocks noGrp="1"/>
          </p:cNvSpPr>
          <p:nvPr>
            <p:ph type="body" idx="1"/>
          </p:nvPr>
        </p:nvSpPr>
        <p:spPr>
          <a:noFill/>
        </p:spPr>
        <p:txBody>
          <a:bodyPr/>
          <a:lstStyle/>
          <a:p>
            <a:endParaRPr lang="en-US" smtClean="0">
              <a:latin typeface="Times New Roman" pitchFamily="18"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dirty="0" smtClean="0">
              <a:latin typeface="Times New Roman" pitchFamily="18" charset="0"/>
              <a:ea typeface="ＭＳ Ｐゴシック" charset="-128"/>
            </a:endParaRPr>
          </a:p>
        </p:txBody>
      </p:sp>
      <p:sp>
        <p:nvSpPr>
          <p:cNvPr id="61444" name="Slide Number Placeholder 3"/>
          <p:cNvSpPr>
            <a:spLocks noGrp="1"/>
          </p:cNvSpPr>
          <p:nvPr>
            <p:ph type="sldNum" sz="quarter" idx="5"/>
          </p:nvPr>
        </p:nvSpPr>
        <p:spPr>
          <a:noFill/>
          <a:ln>
            <a:miter lim="800000"/>
            <a:headEnd/>
            <a:tailEnd/>
          </a:ln>
        </p:spPr>
        <p:txBody>
          <a:bodyPr/>
          <a:lstStyle/>
          <a:p>
            <a:fld id="{EF29F54C-7CC7-4079-B875-ED51DABC32B5}" type="slidenum">
              <a:rPr lang="de-DE" smtClean="0"/>
              <a:pPr/>
              <a:t>13</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dirty="0" smtClean="0">
              <a:latin typeface="Times New Roman" pitchFamily="18" charset="0"/>
              <a:ea typeface="ＭＳ Ｐゴシック" charset="-128"/>
            </a:endParaRPr>
          </a:p>
          <a:p>
            <a:endParaRPr lang="en-US" dirty="0" smtClean="0">
              <a:latin typeface="Times New Roman" pitchFamily="18" charset="0"/>
              <a:ea typeface="ＭＳ Ｐゴシック" charset="-128"/>
            </a:endParaRPr>
          </a:p>
          <a:p>
            <a:r>
              <a:rPr lang="en-US" dirty="0" smtClean="0">
                <a:latin typeface="Times New Roman" pitchFamily="18" charset="0"/>
                <a:ea typeface="ＭＳ Ｐゴシック" charset="-128"/>
              </a:rPr>
              <a:t>Small Ns are fine</a:t>
            </a:r>
          </a:p>
          <a:p>
            <a:r>
              <a:rPr lang="en-US" dirty="0" smtClean="0">
                <a:latin typeface="Times New Roman" pitchFamily="18" charset="0"/>
                <a:ea typeface="ＭＳ Ｐゴシック" charset="-128"/>
              </a:rPr>
              <a:t>Readability matters more than results</a:t>
            </a:r>
          </a:p>
          <a:p>
            <a:r>
              <a:rPr lang="en-US" dirty="0" smtClean="0">
                <a:latin typeface="Times New Roman" pitchFamily="18" charset="0"/>
                <a:ea typeface="ＭＳ Ｐゴシック" charset="-128"/>
              </a:rPr>
              <a:t>Important to track the time it takes to administer</a:t>
            </a:r>
          </a:p>
          <a:p>
            <a:endParaRPr lang="en-US" dirty="0" smtClean="0">
              <a:latin typeface="Times New Roman" pitchFamily="18" charset="0"/>
              <a:ea typeface="ＭＳ Ｐゴシック" charset="-128"/>
            </a:endParaRPr>
          </a:p>
          <a:p>
            <a:endParaRPr lang="en-US" dirty="0" smtClean="0">
              <a:latin typeface="Times New Roman" pitchFamily="18" charset="0"/>
              <a:ea typeface="ＭＳ Ｐゴシック" charset="-128"/>
            </a:endParaRPr>
          </a:p>
          <a:p>
            <a:r>
              <a:rPr lang="en-US" dirty="0" smtClean="0">
                <a:latin typeface="Times New Roman" pitchFamily="18" charset="0"/>
                <a:ea typeface="ＭＳ Ｐゴシック" charset="-128"/>
              </a:rPr>
              <a:t>High quality surveys and polls always provide adequate budget and time for pretesting questionnaire(s) and field procedures. A pretest of the questionnaire and field procedures is the only way of finding out if everything "</a:t>
            </a:r>
            <a:r>
              <a:rPr lang="en-US" dirty="0" err="1" smtClean="0">
                <a:latin typeface="Times New Roman" pitchFamily="18" charset="0"/>
                <a:ea typeface="ＭＳ Ｐゴシック" charset="-128"/>
              </a:rPr>
              <a:t>works"especially</a:t>
            </a:r>
            <a:r>
              <a:rPr lang="en-US" dirty="0" smtClean="0">
                <a:latin typeface="Times New Roman" pitchFamily="18" charset="0"/>
                <a:ea typeface="ＭＳ Ｐゴシック" charset="-128"/>
              </a:rPr>
              <a:t> if a survey employs new techniques or a new set of questions. Because it is rarely possible to foresee all the potential misunderstandings or biasing effects of different questions or procedures, it is vital for a well-designed survey operation to include provision for a pretest. All questions should be pretested to ensure that questions are understood by respondents, can be properly administered by interviewers, and do not adversely affect survey cooperation. In circumstances where one is uncertain about the best design or any critical component of such a design, split sample experiments, which systematically compare the effects of two or more alternatives, should be included either prior to or as part of the pretesting process to select the most appropriate or effective design(s) or component(s).</a:t>
            </a:r>
          </a:p>
          <a:p>
            <a:r>
              <a:rPr lang="en-US" dirty="0" smtClean="0">
                <a:latin typeface="Times New Roman" pitchFamily="18" charset="0"/>
                <a:ea typeface="ＭＳ Ｐゴシック" charset="-128"/>
              </a:rPr>
              <a:t>[text from AAPOR]</a:t>
            </a:r>
          </a:p>
        </p:txBody>
      </p:sp>
      <p:sp>
        <p:nvSpPr>
          <p:cNvPr id="62468" name="Slide Number Placeholder 3"/>
          <p:cNvSpPr>
            <a:spLocks noGrp="1"/>
          </p:cNvSpPr>
          <p:nvPr>
            <p:ph type="sldNum" sz="quarter" idx="5"/>
          </p:nvPr>
        </p:nvSpPr>
        <p:spPr>
          <a:noFill/>
          <a:ln>
            <a:miter lim="800000"/>
            <a:headEnd/>
            <a:tailEnd/>
          </a:ln>
        </p:spPr>
        <p:txBody>
          <a:bodyPr/>
          <a:lstStyle/>
          <a:p>
            <a:fld id="{6F0E7F75-8094-430C-B2E5-0E33B31063D2}" type="slidenum">
              <a:rPr lang="de-DE" smtClean="0"/>
              <a:pPr/>
              <a:t>14</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dirty="0" smtClean="0">
              <a:latin typeface="Times New Roman" pitchFamily="18" charset="0"/>
              <a:ea typeface="ＭＳ Ｐゴシック" charset="-128"/>
            </a:endParaRPr>
          </a:p>
        </p:txBody>
      </p:sp>
      <p:sp>
        <p:nvSpPr>
          <p:cNvPr id="64516" name="Slide Number Placeholder 3"/>
          <p:cNvSpPr>
            <a:spLocks noGrp="1"/>
          </p:cNvSpPr>
          <p:nvPr>
            <p:ph type="sldNum" sz="quarter" idx="5"/>
          </p:nvPr>
        </p:nvSpPr>
        <p:spPr>
          <a:noFill/>
          <a:ln>
            <a:miter lim="800000"/>
            <a:headEnd/>
            <a:tailEnd/>
          </a:ln>
        </p:spPr>
        <p:txBody>
          <a:bodyPr/>
          <a:lstStyle/>
          <a:p>
            <a:fld id="{8F809866-C460-47E4-926B-3280FDF1E153}" type="slidenum">
              <a:rPr lang="de-DE" smtClean="0"/>
              <a:pPr/>
              <a:t>15</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smtClean="0">
                <a:latin typeface="Times New Roman" pitchFamily="18" charset="0"/>
                <a:ea typeface="ＭＳ Ｐゴシック" charset="-128"/>
              </a:rPr>
              <a:t>I do not recommend one over any other; I mean to point out that they exist and may be a useful resource to districts that do not already have their own platforms for electronic data gathering from respondents. </a:t>
            </a:r>
          </a:p>
        </p:txBody>
      </p:sp>
      <p:sp>
        <p:nvSpPr>
          <p:cNvPr id="72708" name="Slide Number Placeholder 3"/>
          <p:cNvSpPr>
            <a:spLocks noGrp="1"/>
          </p:cNvSpPr>
          <p:nvPr>
            <p:ph type="sldNum" sz="quarter" idx="5"/>
          </p:nvPr>
        </p:nvSpPr>
        <p:spPr>
          <a:noFill/>
          <a:ln>
            <a:miter lim="800000"/>
            <a:headEnd/>
            <a:tailEnd/>
          </a:ln>
        </p:spPr>
        <p:txBody>
          <a:bodyPr/>
          <a:lstStyle/>
          <a:p>
            <a:fld id="{4726FFF6-2562-4913-A026-331C3F075ECE}" type="slidenum">
              <a:rPr lang="de-DE" smtClean="0"/>
              <a:pPr/>
              <a:t>16</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dirty="0" smtClean="0">
              <a:latin typeface="Times New Roman" pitchFamily="18" charset="0"/>
              <a:ea typeface="ＭＳ Ｐゴシック" charset="-128"/>
            </a:endParaRPr>
          </a:p>
        </p:txBody>
      </p:sp>
      <p:sp>
        <p:nvSpPr>
          <p:cNvPr id="64516" name="Slide Number Placeholder 3"/>
          <p:cNvSpPr>
            <a:spLocks noGrp="1"/>
          </p:cNvSpPr>
          <p:nvPr>
            <p:ph type="sldNum" sz="quarter" idx="5"/>
          </p:nvPr>
        </p:nvSpPr>
        <p:spPr>
          <a:noFill/>
          <a:ln>
            <a:miter lim="800000"/>
            <a:headEnd/>
            <a:tailEnd/>
          </a:ln>
        </p:spPr>
        <p:txBody>
          <a:bodyPr/>
          <a:lstStyle/>
          <a:p>
            <a:fld id="{8F809866-C460-47E4-926B-3280FDF1E153}" type="slidenum">
              <a:rPr lang="de-DE" smtClean="0"/>
              <a:pPr/>
              <a:t>17</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p:spPr>
        <p:txBody>
          <a:bodyPr/>
          <a:lstStyle/>
          <a:p>
            <a:pPr>
              <a:spcBef>
                <a:spcPct val="0"/>
              </a:spcBef>
            </a:pPr>
            <a:r>
              <a:rPr lang="en-US" dirty="0" smtClean="0">
                <a:latin typeface="Times New Roman" pitchFamily="18" charset="0"/>
                <a:ea typeface="ＭＳ Ｐゴシック" pitchFamily="34" charset="-128"/>
              </a:rPr>
              <a:t>As participants respond, discuss how material today will relate to the various audiences identified here. Characterize pattern as people answer polling question.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4D5D2BCC-3064-49B4-9CEF-34F8BFD46A5F}" type="slidenum">
              <a:rPr lang="de-DE" smtClean="0"/>
              <a:pPr/>
              <a:t>19</a:t>
            </a:fld>
            <a:endParaRPr lang="de-DE" smtClean="0"/>
          </a:p>
        </p:txBody>
      </p:sp>
      <p:sp>
        <p:nvSpPr>
          <p:cNvPr id="115715" name="Rectangle 2"/>
          <p:cNvSpPr>
            <a:spLocks noGrp="1" noRot="1" noChangeAspect="1" noChangeArrowheads="1" noTextEdit="1"/>
          </p:cNvSpPr>
          <p:nvPr>
            <p:ph type="sldImg"/>
          </p:nvPr>
        </p:nvSpPr>
        <p:spPr>
          <a:xfrm>
            <a:off x="1204913" y="704850"/>
            <a:ext cx="4694237" cy="3522663"/>
          </a:xfrm>
          <a:ln/>
        </p:spPr>
      </p:sp>
      <p:sp>
        <p:nvSpPr>
          <p:cNvPr id="115716" name="Rectangle 3"/>
          <p:cNvSpPr>
            <a:spLocks noGrp="1" noChangeArrowheads="1"/>
          </p:cNvSpPr>
          <p:nvPr>
            <p:ph type="body" idx="1"/>
          </p:nvPr>
        </p:nvSpPr>
        <p:spPr>
          <a:xfrm>
            <a:off x="946380" y="4459837"/>
            <a:ext cx="5209715" cy="4223882"/>
          </a:xfrm>
          <a:noFill/>
        </p:spPr>
        <p:txBody>
          <a:bodyPr/>
          <a:lstStyle/>
          <a:p>
            <a:pPr eaLnBrk="1" hangingPunct="1"/>
            <a:endParaRPr lang="en-US" noProof="1" smtClean="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a:ln/>
        </p:spPr>
      </p:sp>
      <p:sp>
        <p:nvSpPr>
          <p:cNvPr id="67587" name="Rectangle 3"/>
          <p:cNvSpPr>
            <a:spLocks noGrp="1"/>
          </p:cNvSpPr>
          <p:nvPr>
            <p:ph type="body" idx="1"/>
          </p:nvPr>
        </p:nvSpPr>
        <p:spPr>
          <a:noFill/>
        </p:spPr>
        <p:txBody>
          <a:bodyPr/>
          <a:lstStyle/>
          <a:p>
            <a:endParaRPr lang="en-US" b="1" smtClean="0">
              <a:latin typeface="Times New Roman" pitchFamily="18" charset="0"/>
              <a:ea typeface="ＭＳ Ｐゴシック" charset="-128"/>
            </a:endParaRPr>
          </a:p>
          <a:p>
            <a:endParaRPr lang="en-US" smtClean="0">
              <a:latin typeface="Times New Roman" pitchFamily="18"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pPr marL="341908" lvl="1" indent="-341908"/>
            <a:endParaRPr lang="en-US" u="sng" dirty="0" smtClean="0">
              <a:latin typeface="Times New Roman" pitchFamily="18" charset="0"/>
              <a:ea typeface="ＭＳ Ｐゴシック" pitchFamily="34" charset="-128"/>
            </a:endParaRPr>
          </a:p>
        </p:txBody>
      </p:sp>
      <p:sp>
        <p:nvSpPr>
          <p:cNvPr id="67588" name="Slide Number Placeholder 3"/>
          <p:cNvSpPr>
            <a:spLocks noGrp="1"/>
          </p:cNvSpPr>
          <p:nvPr>
            <p:ph type="sldNum" sz="quarter" idx="5"/>
          </p:nvPr>
        </p:nvSpPr>
        <p:spPr>
          <a:noFill/>
          <a:ln>
            <a:miter lim="800000"/>
            <a:headEnd/>
            <a:tailEnd/>
          </a:ln>
        </p:spPr>
        <p:txBody>
          <a:bodyPr/>
          <a:lstStyle/>
          <a:p>
            <a:fld id="{CD27409C-A549-4F5B-8CDF-89ED8943A0E0}" type="slidenum">
              <a:rPr lang="en-US" smtClean="0">
                <a:latin typeface="Times New Roman" pitchFamily="18" charset="0"/>
                <a:ea typeface="ＭＳ Ｐゴシック" pitchFamily="34" charset="-128"/>
              </a:rPr>
              <a:pPr/>
              <a:t>2</a:t>
            </a:fld>
            <a:endParaRPr lang="en-US" dirty="0"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dirty="0" smtClean="0">
              <a:latin typeface="Times New Roman" pitchFamily="18" charset="0"/>
              <a:ea typeface="ＭＳ Ｐゴシック" charset="-128"/>
            </a:endParaRPr>
          </a:p>
        </p:txBody>
      </p:sp>
      <p:sp>
        <p:nvSpPr>
          <p:cNvPr id="59396" name="Slide Number Placeholder 3"/>
          <p:cNvSpPr>
            <a:spLocks noGrp="1"/>
          </p:cNvSpPr>
          <p:nvPr>
            <p:ph type="sldNum" sz="quarter" idx="5"/>
          </p:nvPr>
        </p:nvSpPr>
        <p:spPr>
          <a:noFill/>
          <a:ln>
            <a:miter lim="800000"/>
            <a:headEnd/>
            <a:tailEnd/>
          </a:ln>
        </p:spPr>
        <p:txBody>
          <a:bodyPr/>
          <a:lstStyle/>
          <a:p>
            <a:fld id="{8633F03E-D139-46CD-B897-AA7D38EC5B29}" type="slidenum">
              <a:rPr lang="de-DE" smtClean="0"/>
              <a:pPr/>
              <a:t>21</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Sampling should be designed to guard against unplanned selectiveness. A survey's intent is not to describe the particular individuals who, by chance, are part of the sample, but rather to obtain a composite profile of the population. In a bona fide survey, the sample is not selected haphazardly or only from persons who volunteer to participate. It is scientifically chosen so that each person in the population will have a measurable chance of selection. This way, the results can be reliably projected from the sample to the larger population with known levels of certainty/precision.</a:t>
            </a:r>
          </a:p>
          <a:p>
            <a:pPr>
              <a:defRPr/>
            </a:pPr>
            <a:r>
              <a:rPr lang="en-US" dirty="0" smtClean="0"/>
              <a:t>Critical elements in an exemplary survey are: (a) to ensure that the right population is indeed being sampled (to address the questions of interest); and (b) to locate (or "cover") all members of the population being studied so they have a chance to be sampled. The quality of the list of such members (the "sampling frame")whether it is up-to-date and complete is probably the dominant feature for ensuring adequate coverage of the desired population to be surveyed. Where a particular sample frame is suspected to provide incomplete or inadequate coverage of the population of interest, multiple frames should be used.</a:t>
            </a:r>
          </a:p>
          <a:p>
            <a:pPr>
              <a:defRPr/>
            </a:pPr>
            <a:r>
              <a:rPr lang="en-US" dirty="0" smtClean="0"/>
              <a:t>Virtually all surveys taken seriously by social scientists, policy makers, and the informed media use some form of </a:t>
            </a:r>
            <a:r>
              <a:rPr lang="en-US" i="1" dirty="0" smtClean="0"/>
              <a:t>random or probability sampling</a:t>
            </a:r>
            <a:r>
              <a:rPr lang="en-US" dirty="0" smtClean="0"/>
              <a:t>, the methods of which are well grounded in statistical theory and the theory of probability. Reliable and efficient estimates of needed statistics can be made by surveying a carefully constructed sample of a population, provided that a large proportion of the sample members give the requested information. The latter requires that careful and explicit estimates of potential non response bias and sample representativeness be developed.  </a:t>
            </a:r>
          </a:p>
          <a:p>
            <a:pPr>
              <a:defRPr/>
            </a:pPr>
            <a:r>
              <a:rPr lang="en-US" dirty="0" smtClean="0"/>
              <a:t>[text from AAPOR]</a:t>
            </a:r>
            <a:endParaRPr lang="en-US" dirty="0"/>
          </a:p>
        </p:txBody>
      </p:sp>
      <p:sp>
        <p:nvSpPr>
          <p:cNvPr id="68612" name="Slide Number Placeholder 3"/>
          <p:cNvSpPr>
            <a:spLocks noGrp="1"/>
          </p:cNvSpPr>
          <p:nvPr>
            <p:ph type="sldNum" sz="quarter" idx="5"/>
          </p:nvPr>
        </p:nvSpPr>
        <p:spPr>
          <a:noFill/>
          <a:ln>
            <a:miter lim="800000"/>
            <a:headEnd/>
            <a:tailEnd/>
          </a:ln>
        </p:spPr>
        <p:txBody>
          <a:bodyPr/>
          <a:lstStyle/>
          <a:p>
            <a:fld id="{911F807B-5F0D-4983-AE01-E3C9DBEC0AF0}" type="slidenum">
              <a:rPr lang="de-DE" smtClean="0"/>
              <a:pPr/>
              <a:t>23</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Sampling should be designed to guard against unplanned selectiveness. A survey's intent is not to describe the particular individuals who, by chance, are part of the sample, but rather to obtain a composite profile of the population. In a bona fide survey, the sample is not selected haphazardly or only from persons who volunteer to participate. It is scientifically chosen so that each person in the population will have a measurable chance of selection. This way, the results can be reliably projected from the sample to the larger population with known levels of certainty/precision.</a:t>
            </a:r>
          </a:p>
          <a:p>
            <a:pPr>
              <a:defRPr/>
            </a:pPr>
            <a:r>
              <a:rPr lang="en-US" dirty="0" smtClean="0"/>
              <a:t>Critical elements in an exemplary survey are: (a) to ensure that the right population is indeed being sampled (to address the questions of interest); and (b) to locate (or "cover") all members of the population being studied so they have a chance to be sampled. The quality of the list of such members (the "sampling frame")whether it is up-to-date and complete is probably the dominant feature for ensuring adequate coverage of the desired population to be surveyed. Where a particular sample frame is suspected to provide incomplete or inadequate coverage of the population of interest, multiple frames should be used.</a:t>
            </a:r>
          </a:p>
          <a:p>
            <a:pPr>
              <a:defRPr/>
            </a:pPr>
            <a:r>
              <a:rPr lang="en-US" dirty="0" smtClean="0"/>
              <a:t>Virtually all surveys taken seriously by social scientists, policy makers, and the informed media use some form of </a:t>
            </a:r>
            <a:r>
              <a:rPr lang="en-US" i="1" dirty="0" smtClean="0"/>
              <a:t>random or probability sampling</a:t>
            </a:r>
            <a:r>
              <a:rPr lang="en-US" dirty="0" smtClean="0"/>
              <a:t>, the methods of which are well grounded in statistical theory and the theory of probability. Reliable and efficient estimates of needed statistics can be made by surveying a carefully constructed sample of a population, provided that a large proportion of the sample members give the requested information. The latter requires that careful and explicit estimates of potential non response bias and sample representativeness be developed.  </a:t>
            </a:r>
          </a:p>
          <a:p>
            <a:pPr>
              <a:defRPr/>
            </a:pPr>
            <a:r>
              <a:rPr lang="en-US" dirty="0" smtClean="0"/>
              <a:t>[text from AAPOR]</a:t>
            </a:r>
            <a:endParaRPr lang="en-US" dirty="0"/>
          </a:p>
        </p:txBody>
      </p:sp>
      <p:sp>
        <p:nvSpPr>
          <p:cNvPr id="68612" name="Slide Number Placeholder 3"/>
          <p:cNvSpPr>
            <a:spLocks noGrp="1"/>
          </p:cNvSpPr>
          <p:nvPr>
            <p:ph type="sldNum" sz="quarter" idx="5"/>
          </p:nvPr>
        </p:nvSpPr>
        <p:spPr>
          <a:noFill/>
          <a:ln>
            <a:miter lim="800000"/>
            <a:headEnd/>
            <a:tailEnd/>
          </a:ln>
        </p:spPr>
        <p:txBody>
          <a:bodyPr/>
          <a:lstStyle/>
          <a:p>
            <a:fld id="{911F807B-5F0D-4983-AE01-E3C9DBEC0AF0}" type="slidenum">
              <a:rPr lang="de-DE" smtClean="0"/>
              <a:pPr/>
              <a:t>24</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dirty="0" smtClean="0">
                <a:latin typeface="Times New Roman" pitchFamily="18" charset="0"/>
                <a:ea typeface="ＭＳ Ｐゴシック" charset="-128"/>
              </a:rPr>
              <a:t>We usually say anything less than 100 has so much error in it (</a:t>
            </a:r>
            <a:r>
              <a:rPr lang="en-US" dirty="0" err="1" smtClean="0">
                <a:latin typeface="Times New Roman" pitchFamily="18" charset="0"/>
                <a:ea typeface="ＭＳ Ｐゴシック" charset="-128"/>
              </a:rPr>
              <a:t>ie</a:t>
            </a:r>
            <a:r>
              <a:rPr lang="en-US" dirty="0" smtClean="0">
                <a:latin typeface="Times New Roman" pitchFamily="18" charset="0"/>
                <a:ea typeface="ＭＳ Ｐゴシック" charset="-128"/>
              </a:rPr>
              <a:t>, large confidence intervals) that it is only suggestive at best, needing to be confirmed by other data (PS)</a:t>
            </a:r>
          </a:p>
          <a:p>
            <a:endParaRPr lang="en-US" dirty="0" smtClean="0">
              <a:latin typeface="Times New Roman" pitchFamily="18" charset="0"/>
              <a:ea typeface="ＭＳ Ｐゴシック" charset="-128"/>
            </a:endParaRPr>
          </a:p>
          <a:p>
            <a:endParaRPr lang="en-US" dirty="0" smtClean="0">
              <a:latin typeface="Times New Roman" pitchFamily="18" charset="0"/>
              <a:ea typeface="ＭＳ Ｐゴシック" charset="-128"/>
            </a:endParaRPr>
          </a:p>
          <a:p>
            <a:r>
              <a:rPr lang="en-US" dirty="0" smtClean="0">
                <a:latin typeface="Times New Roman" pitchFamily="18" charset="0"/>
                <a:ea typeface="ＭＳ Ｐゴシック" charset="-128"/>
              </a:rPr>
              <a:t>Weighting a non-representative sample does not make it representative. It does make it reflect population percentages, and you can say that, but weighting does not compensate for sample bias caused by non-representative sampling - PS</a:t>
            </a:r>
          </a:p>
        </p:txBody>
      </p:sp>
      <p:sp>
        <p:nvSpPr>
          <p:cNvPr id="69636" name="Slide Number Placeholder 3"/>
          <p:cNvSpPr>
            <a:spLocks noGrp="1"/>
          </p:cNvSpPr>
          <p:nvPr>
            <p:ph type="sldNum" sz="quarter" idx="5"/>
          </p:nvPr>
        </p:nvSpPr>
        <p:spPr>
          <a:noFill/>
          <a:ln>
            <a:miter lim="800000"/>
            <a:headEnd/>
            <a:tailEnd/>
          </a:ln>
        </p:spPr>
        <p:txBody>
          <a:bodyPr/>
          <a:lstStyle/>
          <a:p>
            <a:fld id="{3A70B4E3-7158-491A-8AFD-EBEB0318A7CD}" type="slidenum">
              <a:rPr lang="de-DE" smtClean="0"/>
              <a:pPr/>
              <a:t>25</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p:spPr>
        <p:txBody>
          <a:bodyPr/>
          <a:lstStyle/>
          <a:p>
            <a:pPr>
              <a:spcBef>
                <a:spcPct val="0"/>
              </a:spcBef>
            </a:pPr>
            <a:r>
              <a:rPr lang="en-US" dirty="0" smtClean="0">
                <a:latin typeface="Times New Roman" pitchFamily="18" charset="0"/>
                <a:ea typeface="ＭＳ Ｐゴシック" pitchFamily="34" charset="-128"/>
              </a:rPr>
              <a:t>As participants respond, discuss how material today will relate to the various audiences identified here. Characterize pattern as people answer polling question.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dirty="0" smtClean="0">
              <a:latin typeface="Times New Roman" pitchFamily="18" charset="0"/>
              <a:ea typeface="ＭＳ Ｐゴシック" charset="-128"/>
            </a:endParaRPr>
          </a:p>
        </p:txBody>
      </p:sp>
      <p:sp>
        <p:nvSpPr>
          <p:cNvPr id="69636" name="Slide Number Placeholder 3"/>
          <p:cNvSpPr>
            <a:spLocks noGrp="1"/>
          </p:cNvSpPr>
          <p:nvPr>
            <p:ph type="sldNum" sz="quarter" idx="5"/>
          </p:nvPr>
        </p:nvSpPr>
        <p:spPr>
          <a:noFill/>
          <a:ln>
            <a:miter lim="800000"/>
            <a:headEnd/>
            <a:tailEnd/>
          </a:ln>
        </p:spPr>
        <p:txBody>
          <a:bodyPr/>
          <a:lstStyle/>
          <a:p>
            <a:fld id="{3A70B4E3-7158-491A-8AFD-EBEB0318A7CD}" type="slidenum">
              <a:rPr lang="de-DE" smtClean="0"/>
              <a:pPr/>
              <a:t>27</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dirty="0" smtClean="0">
              <a:latin typeface="Times New Roman" pitchFamily="18" charset="0"/>
              <a:ea typeface="ＭＳ Ｐゴシック" charset="-128"/>
            </a:endParaRPr>
          </a:p>
        </p:txBody>
      </p:sp>
      <p:sp>
        <p:nvSpPr>
          <p:cNvPr id="69636" name="Slide Number Placeholder 3"/>
          <p:cNvSpPr>
            <a:spLocks noGrp="1"/>
          </p:cNvSpPr>
          <p:nvPr>
            <p:ph type="sldNum" sz="quarter" idx="5"/>
          </p:nvPr>
        </p:nvSpPr>
        <p:spPr>
          <a:noFill/>
          <a:ln>
            <a:miter lim="800000"/>
            <a:headEnd/>
            <a:tailEnd/>
          </a:ln>
        </p:spPr>
        <p:txBody>
          <a:bodyPr/>
          <a:lstStyle/>
          <a:p>
            <a:fld id="{3A70B4E3-7158-491A-8AFD-EBEB0318A7CD}" type="slidenum">
              <a:rPr lang="de-DE" smtClean="0"/>
              <a:pPr/>
              <a:t>28</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dirty="0" smtClean="0">
              <a:latin typeface="Times New Roman" pitchFamily="18" charset="0"/>
              <a:ea typeface="ＭＳ Ｐゴシック" charset="-128"/>
            </a:endParaRPr>
          </a:p>
        </p:txBody>
      </p:sp>
      <p:sp>
        <p:nvSpPr>
          <p:cNvPr id="69636" name="Slide Number Placeholder 3"/>
          <p:cNvSpPr>
            <a:spLocks noGrp="1"/>
          </p:cNvSpPr>
          <p:nvPr>
            <p:ph type="sldNum" sz="quarter" idx="5"/>
          </p:nvPr>
        </p:nvSpPr>
        <p:spPr>
          <a:noFill/>
          <a:ln>
            <a:miter lim="800000"/>
            <a:headEnd/>
            <a:tailEnd/>
          </a:ln>
        </p:spPr>
        <p:txBody>
          <a:bodyPr/>
          <a:lstStyle/>
          <a:p>
            <a:fld id="{3A70B4E3-7158-491A-8AFD-EBEB0318A7CD}" type="slidenum">
              <a:rPr lang="de-DE" smtClean="0"/>
              <a:pPr/>
              <a:t>29</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pPr eaLnBrk="1" hangingPunct="1">
              <a:spcBef>
                <a:spcPct val="0"/>
              </a:spcBef>
            </a:pPr>
            <a:r>
              <a:rPr lang="en-US" dirty="0" smtClean="0">
                <a:latin typeface="Times New Roman" pitchFamily="18" charset="0"/>
                <a:ea typeface="ＭＳ Ｐゴシック" charset="-128"/>
              </a:rPr>
              <a:t>If your survey contains any of the above items and no students are required to submit to the survey when it is administered, then Federal law permits you to follow the passive consent procedures rather than the active consent procedures.  Passive consent procedures require you to provide specific notice of the survey to the parent (or student who is 18 or an emancipated minor), the opportunity, upon request, to inspect the survey, and the opportunity to opt the student out of the administration of the survey.</a:t>
            </a:r>
          </a:p>
          <a:p>
            <a:pPr eaLnBrk="1" hangingPunct="1">
              <a:spcBef>
                <a:spcPct val="0"/>
              </a:spcBef>
            </a:pPr>
            <a:endParaRPr lang="en-US" dirty="0" smtClean="0">
              <a:latin typeface="Times New Roman" pitchFamily="18" charset="0"/>
              <a:ea typeface="ＭＳ Ｐゴシック" charset="-128"/>
            </a:endParaRPr>
          </a:p>
          <a:p>
            <a:pPr eaLnBrk="1" hangingPunct="1">
              <a:spcBef>
                <a:spcPct val="0"/>
              </a:spcBef>
            </a:pPr>
            <a:r>
              <a:rPr lang="en-US" dirty="0" smtClean="0">
                <a:latin typeface="Times New Roman" pitchFamily="18" charset="0"/>
                <a:ea typeface="ＭＳ Ｐゴシック" charset="-128"/>
              </a:rPr>
              <a:t>On the other hand, if your survey contains any of the above items and any student is required to submit to the survey when it is administered, then Federal law requires the use of the active consent procedures.  In other words, you must have obtained the prior written consent of the student’s parent (or the student if the student is 18 years old  or an emancipated minor at any age), to require the student to take the survey. </a:t>
            </a:r>
          </a:p>
          <a:p>
            <a:pPr eaLnBrk="1" hangingPunct="1">
              <a:spcBef>
                <a:spcPct val="0"/>
              </a:spcBef>
            </a:pPr>
            <a:endParaRPr lang="en-US" dirty="0" smtClean="0">
              <a:latin typeface="Times New Roman" pitchFamily="18" charset="0"/>
              <a:ea typeface="ＭＳ Ｐゴシック" charset="-128"/>
            </a:endParaRPr>
          </a:p>
          <a:p>
            <a:pPr eaLnBrk="1" hangingPunct="1">
              <a:spcBef>
                <a:spcPct val="0"/>
              </a:spcBef>
            </a:pPr>
            <a:r>
              <a:rPr lang="en-US" dirty="0" smtClean="0">
                <a:latin typeface="Times New Roman" pitchFamily="18" charset="0"/>
                <a:ea typeface="ＭＳ Ｐゴシック" charset="-128"/>
              </a:rPr>
              <a:t>Because we are not requiring that students participate in the survey, we are not  requiring the use of active consent procedures.  You may choose to administer the survey as a voluntary data collection and, if you ensure that this is done, then you may use the passive consent procedures rather than the active consent procedures. </a:t>
            </a:r>
          </a:p>
        </p:txBody>
      </p:sp>
      <p:sp>
        <p:nvSpPr>
          <p:cNvPr id="65540" name="Slide Number Placeholder 3"/>
          <p:cNvSpPr>
            <a:spLocks noGrp="1"/>
          </p:cNvSpPr>
          <p:nvPr>
            <p:ph type="sldNum" sz="quarter" idx="5"/>
          </p:nvPr>
        </p:nvSpPr>
        <p:spPr>
          <a:noFill/>
          <a:ln>
            <a:miter lim="800000"/>
            <a:headEnd/>
            <a:tailEnd/>
          </a:ln>
        </p:spPr>
        <p:txBody>
          <a:bodyPr/>
          <a:lstStyle/>
          <a:p>
            <a:fld id="{B1E6D5BE-F05A-4D28-A153-E4D277D88FEC}" type="slidenum">
              <a:rPr lang="en-US" smtClean="0"/>
              <a:pPr/>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pPr eaLnBrk="1" hangingPunct="1">
              <a:spcBef>
                <a:spcPct val="0"/>
              </a:spcBef>
            </a:pPr>
            <a:r>
              <a:rPr lang="en-US" dirty="0" smtClean="0">
                <a:latin typeface="Times New Roman" pitchFamily="18" charset="0"/>
                <a:ea typeface="ＭＳ Ｐゴシック" charset="-128"/>
              </a:rPr>
              <a:t>Safe and Supportive Schools grantees that chose to administer the assessment as a mandatory data collection would be instructed to obtain prior written parental consent or, in the case of a student who is an emancipated minor or has turned 18 years old, prior consent of the actual student and ensure that any personally identifiable information from the model assessment is disclosed only in compliance with the Family Educational Rights and Privacy Act (FERPA), 20 U.S.C.  1232g; 34 CFR Part 99.  Safe and Supportive Schools grantees that chose to administer the assessment as a voluntary data collection would be instructed to complete the following activities:  (1) notify parents or students who have turned 18 or are emancipated minors about the model assessment, including the specific date of its administration and the types of questions included in the assessment; (2) provide parents or students who have turned 18 or are emancipated minors with an opportunity to inspect the model assessment prior to its administration; (3) provide parents or students who have turned 18 or are emancipated minors with an opportunity to opt out of participation; and (4) ensure that any personally identifiable information from the model assessment is disclosed only in compliance with FERPA.</a:t>
            </a:r>
          </a:p>
          <a:p>
            <a:pPr eaLnBrk="1" hangingPunct="1">
              <a:spcBef>
                <a:spcPct val="0"/>
              </a:spcBef>
            </a:pPr>
            <a:r>
              <a:rPr lang="en-US" dirty="0" smtClean="0">
                <a:latin typeface="Times New Roman" pitchFamily="18" charset="0"/>
                <a:ea typeface="ＭＳ Ｐゴシック" charset="-128"/>
              </a:rPr>
              <a:t> </a:t>
            </a:r>
          </a:p>
          <a:p>
            <a:pPr eaLnBrk="1" hangingPunct="1">
              <a:spcBef>
                <a:spcPct val="0"/>
              </a:spcBef>
            </a:pPr>
            <a:endParaRPr lang="en-US" dirty="0" smtClean="0">
              <a:latin typeface="Times New Roman" pitchFamily="18" charset="0"/>
              <a:ea typeface="ＭＳ Ｐゴシック" charset="-128"/>
            </a:endParaRPr>
          </a:p>
        </p:txBody>
      </p:sp>
      <p:sp>
        <p:nvSpPr>
          <p:cNvPr id="66564" name="Slide Number Placeholder 3"/>
          <p:cNvSpPr>
            <a:spLocks noGrp="1"/>
          </p:cNvSpPr>
          <p:nvPr>
            <p:ph type="sldNum" sz="quarter" idx="5"/>
          </p:nvPr>
        </p:nvSpPr>
        <p:spPr>
          <a:noFill/>
          <a:ln>
            <a:miter lim="800000"/>
            <a:headEnd/>
            <a:tailEnd/>
          </a:ln>
        </p:spPr>
        <p:txBody>
          <a:bodyPr/>
          <a:lstStyle/>
          <a:p>
            <a:fld id="{36D4CB1A-3425-42FD-8EF8-91B3AA7E01E9}" type="slidenum">
              <a:rPr lang="en-US" smtClean="0"/>
              <a:pPr/>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US" dirty="0" smtClean="0">
              <a:latin typeface="Times New Roman" pitchFamily="18" charset="0"/>
              <a:ea typeface="ＭＳ Ｐゴシック" pitchFamily="34" charset="-128"/>
            </a:endParaRPr>
          </a:p>
        </p:txBody>
      </p:sp>
      <p:sp>
        <p:nvSpPr>
          <p:cNvPr id="68612" name="Slide Number Placeholder 3"/>
          <p:cNvSpPr>
            <a:spLocks noGrp="1"/>
          </p:cNvSpPr>
          <p:nvPr>
            <p:ph type="sldNum" sz="quarter" idx="5"/>
          </p:nvPr>
        </p:nvSpPr>
        <p:spPr>
          <a:noFill/>
          <a:ln>
            <a:miter lim="800000"/>
            <a:headEnd/>
            <a:tailEnd/>
          </a:ln>
        </p:spPr>
        <p:txBody>
          <a:bodyPr/>
          <a:lstStyle/>
          <a:p>
            <a:fld id="{F51A4C8B-D160-4496-AEB6-7A26B3390283}" type="slidenum">
              <a:rPr lang="de-DE" smtClean="0">
                <a:latin typeface="Times New Roman" pitchFamily="18" charset="0"/>
                <a:ea typeface="ＭＳ Ｐゴシック" pitchFamily="34" charset="-128"/>
              </a:rPr>
              <a:pPr/>
              <a:t>3</a:t>
            </a:fld>
            <a:endParaRPr lang="de-DE" smtClean="0">
              <a:latin typeface="Times New Roman" pitchFamily="18"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en-US" dirty="0" smtClean="0">
                <a:latin typeface="Times New Roman" pitchFamily="18" charset="0"/>
                <a:ea typeface="ＭＳ Ｐゴシック" charset="-128"/>
              </a:rPr>
              <a:t>Note that non-participants almost always are kids who are higher risk, therefore results from voluntary surveys like these almost always have a positive bias, i.e., they over-state how good climate is because the kids with the worst perceptions of school climate invariably are over-represented among the missing</a:t>
            </a:r>
          </a:p>
          <a:p>
            <a:endParaRPr lang="en-US" dirty="0" smtClean="0">
              <a:latin typeface="Times New Roman" pitchFamily="18" charset="0"/>
              <a:ea typeface="ＭＳ Ｐゴシック" charset="-128"/>
            </a:endParaRPr>
          </a:p>
          <a:p>
            <a:endParaRPr lang="en-US" dirty="0" smtClean="0">
              <a:latin typeface="Times New Roman" pitchFamily="18" charset="0"/>
              <a:ea typeface="ＭＳ Ｐゴシック" charset="-128"/>
            </a:endParaRPr>
          </a:p>
        </p:txBody>
      </p:sp>
      <p:sp>
        <p:nvSpPr>
          <p:cNvPr id="70660" name="Slide Number Placeholder 3"/>
          <p:cNvSpPr>
            <a:spLocks noGrp="1"/>
          </p:cNvSpPr>
          <p:nvPr>
            <p:ph type="sldNum" sz="quarter" idx="5"/>
          </p:nvPr>
        </p:nvSpPr>
        <p:spPr>
          <a:noFill/>
          <a:ln>
            <a:miter lim="800000"/>
            <a:headEnd/>
            <a:tailEnd/>
          </a:ln>
        </p:spPr>
        <p:txBody>
          <a:bodyPr/>
          <a:lstStyle/>
          <a:p>
            <a:fld id="{949108F6-047C-42C6-9B9E-F6BF14D6D9F7}" type="slidenum">
              <a:rPr lang="de-DE" smtClean="0"/>
              <a:pPr/>
              <a:t>33</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p:spPr>
        <p:txBody>
          <a:bodyPr/>
          <a:lstStyle/>
          <a:p>
            <a:pPr>
              <a:spcBef>
                <a:spcPct val="0"/>
              </a:spcBef>
            </a:pPr>
            <a:r>
              <a:rPr lang="en-US" dirty="0" smtClean="0">
                <a:latin typeface="Times New Roman" pitchFamily="18" charset="0"/>
                <a:ea typeface="ＭＳ Ｐゴシック" pitchFamily="34" charset="-128"/>
              </a:rPr>
              <a:t>As participants respond, discuss how material today will relate to the various audiences identified here. Characterize pattern as people answer polling question.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dirty="0" smtClean="0">
                <a:latin typeface="Times New Roman" pitchFamily="18" charset="0"/>
                <a:ea typeface="ＭＳ Ｐゴシック" charset="-128"/>
              </a:rPr>
              <a:t>For some surveys, it is OK or even preferable for the  respondents to be anonymous. This is particularly true when respondents are providing sensitive information or when it might be embarrassing or damaging to risk ever associating an individual’s name with survey responses. However, at other times, it is advantageous to know whose perception of school climate is being provided. In particular with students, identifying individual responses allows investigators to merge survey responses with other demographic and educational record information (that students are not very good at providing on their own) that then can provide the basis for understanding how different groups of students (e.g., ninth graders, or students who are Latino, or students who are off track to graduate) may have systematically different perceptions. This knowledge may be useful in targeting interventions where they can be the most good</a:t>
            </a:r>
          </a:p>
        </p:txBody>
      </p:sp>
      <p:sp>
        <p:nvSpPr>
          <p:cNvPr id="73732" name="Slide Number Placeholder 3"/>
          <p:cNvSpPr>
            <a:spLocks noGrp="1"/>
          </p:cNvSpPr>
          <p:nvPr>
            <p:ph type="sldNum" sz="quarter" idx="5"/>
          </p:nvPr>
        </p:nvSpPr>
        <p:spPr>
          <a:noFill/>
          <a:ln>
            <a:miter lim="800000"/>
            <a:headEnd/>
            <a:tailEnd/>
          </a:ln>
        </p:spPr>
        <p:txBody>
          <a:bodyPr/>
          <a:lstStyle/>
          <a:p>
            <a:fld id="{B7B3DEAA-E3C3-4037-8A3C-3B1AA15B3235}" type="slidenum">
              <a:rPr lang="de-DE" smtClean="0"/>
              <a:pPr/>
              <a:t>35</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en-US" dirty="0" smtClean="0">
                <a:latin typeface="Times New Roman" pitchFamily="18" charset="0"/>
                <a:ea typeface="ＭＳ Ｐゴシック" charset="-128"/>
              </a:rPr>
              <a:t>Note that non-participants almost always are kids who are higher risk, therefore results from voluntary surveys like these almost always have a positive bias, i.e., they over-state how good climate is because the kids with the worst perceptions of school climate invariably are over-represented among the missing</a:t>
            </a:r>
          </a:p>
          <a:p>
            <a:endParaRPr lang="en-US" dirty="0" smtClean="0">
              <a:latin typeface="Times New Roman" pitchFamily="18" charset="0"/>
              <a:ea typeface="ＭＳ Ｐゴシック" charset="-128"/>
            </a:endParaRPr>
          </a:p>
          <a:p>
            <a:endParaRPr lang="en-US" dirty="0" smtClean="0">
              <a:latin typeface="Times New Roman" pitchFamily="18" charset="0"/>
              <a:ea typeface="ＭＳ Ｐゴシック" charset="-128"/>
            </a:endParaRPr>
          </a:p>
        </p:txBody>
      </p:sp>
      <p:sp>
        <p:nvSpPr>
          <p:cNvPr id="70660" name="Slide Number Placeholder 3"/>
          <p:cNvSpPr>
            <a:spLocks noGrp="1"/>
          </p:cNvSpPr>
          <p:nvPr>
            <p:ph type="sldNum" sz="quarter" idx="5"/>
          </p:nvPr>
        </p:nvSpPr>
        <p:spPr>
          <a:noFill/>
          <a:ln>
            <a:miter lim="800000"/>
            <a:headEnd/>
            <a:tailEnd/>
          </a:ln>
        </p:spPr>
        <p:txBody>
          <a:bodyPr/>
          <a:lstStyle/>
          <a:p>
            <a:fld id="{949108F6-047C-42C6-9B9E-F6BF14D6D9F7}" type="slidenum">
              <a:rPr lang="de-DE" smtClean="0"/>
              <a:pPr/>
              <a:t>36</a:t>
            </a:fld>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dirty="0" smtClean="0">
              <a:latin typeface="Times New Roman" pitchFamily="18" charset="0"/>
              <a:ea typeface="ＭＳ Ｐゴシック" charset="-128"/>
            </a:endParaRPr>
          </a:p>
        </p:txBody>
      </p:sp>
      <p:sp>
        <p:nvSpPr>
          <p:cNvPr id="70660" name="Slide Number Placeholder 3"/>
          <p:cNvSpPr>
            <a:spLocks noGrp="1"/>
          </p:cNvSpPr>
          <p:nvPr>
            <p:ph type="sldNum" sz="quarter" idx="5"/>
          </p:nvPr>
        </p:nvSpPr>
        <p:spPr>
          <a:noFill/>
          <a:ln>
            <a:miter lim="800000"/>
            <a:headEnd/>
            <a:tailEnd/>
          </a:ln>
        </p:spPr>
        <p:txBody>
          <a:bodyPr/>
          <a:lstStyle/>
          <a:p>
            <a:fld id="{949108F6-047C-42C6-9B9E-F6BF14D6D9F7}" type="slidenum">
              <a:rPr lang="de-DE" smtClean="0"/>
              <a:pPr/>
              <a:t>37</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4D5D2BCC-3064-49B4-9CEF-34F8BFD46A5F}" type="slidenum">
              <a:rPr lang="de-DE" smtClean="0"/>
              <a:pPr/>
              <a:t>40</a:t>
            </a:fld>
            <a:endParaRPr lang="de-DE" smtClean="0"/>
          </a:p>
        </p:txBody>
      </p:sp>
      <p:sp>
        <p:nvSpPr>
          <p:cNvPr id="115715" name="Rectangle 2"/>
          <p:cNvSpPr>
            <a:spLocks noGrp="1" noRot="1" noChangeAspect="1" noChangeArrowheads="1" noTextEdit="1"/>
          </p:cNvSpPr>
          <p:nvPr>
            <p:ph type="sldImg"/>
          </p:nvPr>
        </p:nvSpPr>
        <p:spPr>
          <a:xfrm>
            <a:off x="1204913" y="704850"/>
            <a:ext cx="4694237" cy="3522663"/>
          </a:xfrm>
          <a:ln/>
        </p:spPr>
      </p:sp>
      <p:sp>
        <p:nvSpPr>
          <p:cNvPr id="115716" name="Rectangle 3"/>
          <p:cNvSpPr>
            <a:spLocks noGrp="1" noChangeArrowheads="1"/>
          </p:cNvSpPr>
          <p:nvPr>
            <p:ph type="body" idx="1"/>
          </p:nvPr>
        </p:nvSpPr>
        <p:spPr>
          <a:xfrm>
            <a:off x="946380" y="4459837"/>
            <a:ext cx="5209715" cy="4223882"/>
          </a:xfrm>
          <a:noFill/>
        </p:spPr>
        <p:txBody>
          <a:bodyPr/>
          <a:lstStyle/>
          <a:p>
            <a:pPr eaLnBrk="1" hangingPunct="1"/>
            <a:endParaRPr lang="en-US" noProof="1" smtClean="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a:ln/>
        </p:spPr>
      </p:sp>
      <p:sp>
        <p:nvSpPr>
          <p:cNvPr id="67587" name="Rectangle 3"/>
          <p:cNvSpPr>
            <a:spLocks noGrp="1"/>
          </p:cNvSpPr>
          <p:nvPr>
            <p:ph type="body" idx="1"/>
          </p:nvPr>
        </p:nvSpPr>
        <p:spPr>
          <a:noFill/>
        </p:spPr>
        <p:txBody>
          <a:bodyPr/>
          <a:lstStyle/>
          <a:p>
            <a:endParaRPr lang="en-US" b="1" smtClean="0">
              <a:latin typeface="Times New Roman" pitchFamily="18" charset="0"/>
              <a:ea typeface="ＭＳ Ｐゴシック" charset="-128"/>
            </a:endParaRPr>
          </a:p>
          <a:p>
            <a:endParaRPr lang="en-US" smtClean="0">
              <a:latin typeface="Times New Roman" pitchFamily="18" charset="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dirty="0" smtClean="0">
              <a:latin typeface="Times New Roman" pitchFamily="18" charset="0"/>
              <a:ea typeface="ＭＳ Ｐゴシック" charset="-128"/>
            </a:endParaRPr>
          </a:p>
          <a:p>
            <a:endParaRPr lang="en-US" dirty="0" smtClean="0">
              <a:latin typeface="Times New Roman" pitchFamily="18" charset="0"/>
              <a:ea typeface="ＭＳ Ｐゴシック" charset="-128"/>
            </a:endParaRPr>
          </a:p>
        </p:txBody>
      </p:sp>
      <p:sp>
        <p:nvSpPr>
          <p:cNvPr id="74756" name="Slide Number Placeholder 3"/>
          <p:cNvSpPr>
            <a:spLocks noGrp="1"/>
          </p:cNvSpPr>
          <p:nvPr>
            <p:ph type="sldNum" sz="quarter" idx="5"/>
          </p:nvPr>
        </p:nvSpPr>
        <p:spPr>
          <a:noFill/>
          <a:ln>
            <a:miter lim="800000"/>
            <a:headEnd/>
            <a:tailEnd/>
          </a:ln>
        </p:spPr>
        <p:txBody>
          <a:bodyPr/>
          <a:lstStyle/>
          <a:p>
            <a:fld id="{9EFE5F60-83AF-4305-B309-937546E420D4}" type="slidenum">
              <a:rPr lang="de-DE" smtClean="0"/>
              <a:pPr/>
              <a:t>42</a:t>
            </a:fld>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dirty="0" smtClean="0">
              <a:latin typeface="Times New Roman" pitchFamily="18" charset="0"/>
              <a:ea typeface="ＭＳ Ｐゴシック" charset="-128"/>
            </a:endParaRPr>
          </a:p>
          <a:p>
            <a:endParaRPr lang="en-US" dirty="0" smtClean="0">
              <a:latin typeface="Times New Roman" pitchFamily="18" charset="0"/>
              <a:ea typeface="ＭＳ Ｐゴシック" charset="-128"/>
            </a:endParaRPr>
          </a:p>
        </p:txBody>
      </p:sp>
      <p:sp>
        <p:nvSpPr>
          <p:cNvPr id="74756" name="Slide Number Placeholder 3"/>
          <p:cNvSpPr>
            <a:spLocks noGrp="1"/>
          </p:cNvSpPr>
          <p:nvPr>
            <p:ph type="sldNum" sz="quarter" idx="5"/>
          </p:nvPr>
        </p:nvSpPr>
        <p:spPr>
          <a:noFill/>
          <a:ln>
            <a:miter lim="800000"/>
            <a:headEnd/>
            <a:tailEnd/>
          </a:ln>
        </p:spPr>
        <p:txBody>
          <a:bodyPr/>
          <a:lstStyle/>
          <a:p>
            <a:fld id="{9EFE5F60-83AF-4305-B309-937546E420D4}" type="slidenum">
              <a:rPr lang="de-DE" smtClean="0"/>
              <a:pPr/>
              <a:t>43</a:t>
            </a:fld>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dirty="0" smtClean="0">
              <a:latin typeface="Times New Roman" pitchFamily="18" charset="0"/>
              <a:ea typeface="ＭＳ Ｐゴシック" charset="-128"/>
            </a:endParaRPr>
          </a:p>
          <a:p>
            <a:endParaRPr lang="en-US" dirty="0" smtClean="0">
              <a:latin typeface="Times New Roman" pitchFamily="18" charset="0"/>
              <a:ea typeface="ＭＳ Ｐゴシック" charset="-128"/>
            </a:endParaRPr>
          </a:p>
        </p:txBody>
      </p:sp>
      <p:sp>
        <p:nvSpPr>
          <p:cNvPr id="74756" name="Slide Number Placeholder 3"/>
          <p:cNvSpPr>
            <a:spLocks noGrp="1"/>
          </p:cNvSpPr>
          <p:nvPr>
            <p:ph type="sldNum" sz="quarter" idx="5"/>
          </p:nvPr>
        </p:nvSpPr>
        <p:spPr>
          <a:noFill/>
          <a:ln>
            <a:miter lim="800000"/>
            <a:headEnd/>
            <a:tailEnd/>
          </a:ln>
        </p:spPr>
        <p:txBody>
          <a:bodyPr/>
          <a:lstStyle/>
          <a:p>
            <a:fld id="{9EFE5F60-83AF-4305-B309-937546E420D4}" type="slidenum">
              <a:rPr lang="de-DE" smtClean="0"/>
              <a:pPr/>
              <a:t>44</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dirty="0" smtClean="0">
              <a:latin typeface="Times New Roman" pitchFamily="18" charset="0"/>
              <a:ea typeface="ＭＳ Ｐゴシック" pitchFamily="34" charset="-128"/>
            </a:endParaRPr>
          </a:p>
        </p:txBody>
      </p:sp>
      <p:sp>
        <p:nvSpPr>
          <p:cNvPr id="69636" name="Slide Number Placeholder 3"/>
          <p:cNvSpPr>
            <a:spLocks noGrp="1"/>
          </p:cNvSpPr>
          <p:nvPr>
            <p:ph type="sldNum" sz="quarter" idx="5"/>
          </p:nvPr>
        </p:nvSpPr>
        <p:spPr>
          <a:noFill/>
          <a:ln>
            <a:miter lim="800000"/>
            <a:headEnd/>
            <a:tailEnd/>
          </a:ln>
        </p:spPr>
        <p:txBody>
          <a:bodyPr/>
          <a:lstStyle/>
          <a:p>
            <a:fld id="{561B2462-A227-40A1-8705-17EEA3EE27F7}" type="slidenum">
              <a:rPr lang="de-DE" smtClean="0">
                <a:latin typeface="Times New Roman" pitchFamily="18" charset="0"/>
                <a:ea typeface="ＭＳ Ｐゴシック" pitchFamily="34" charset="-128"/>
              </a:rPr>
              <a:pPr/>
              <a:t>4</a:t>
            </a:fld>
            <a:endParaRPr lang="de-DE" smtClean="0">
              <a:latin typeface="Times New Roman" pitchFamily="18"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dirty="0" smtClean="0">
              <a:latin typeface="Times New Roman" pitchFamily="18" charset="0"/>
              <a:ea typeface="ＭＳ Ｐゴシック" charset="-128"/>
            </a:endParaRPr>
          </a:p>
          <a:p>
            <a:endParaRPr lang="en-US" dirty="0" smtClean="0">
              <a:latin typeface="Times New Roman" pitchFamily="18" charset="0"/>
              <a:ea typeface="ＭＳ Ｐゴシック" charset="-128"/>
            </a:endParaRPr>
          </a:p>
        </p:txBody>
      </p:sp>
      <p:sp>
        <p:nvSpPr>
          <p:cNvPr id="74756" name="Slide Number Placeholder 3"/>
          <p:cNvSpPr>
            <a:spLocks noGrp="1"/>
          </p:cNvSpPr>
          <p:nvPr>
            <p:ph type="sldNum" sz="quarter" idx="5"/>
          </p:nvPr>
        </p:nvSpPr>
        <p:spPr>
          <a:noFill/>
          <a:ln>
            <a:miter lim="800000"/>
            <a:headEnd/>
            <a:tailEnd/>
          </a:ln>
        </p:spPr>
        <p:txBody>
          <a:bodyPr/>
          <a:lstStyle/>
          <a:p>
            <a:fld id="{9EFE5F60-83AF-4305-B309-937546E420D4}" type="slidenum">
              <a:rPr lang="de-DE" smtClean="0"/>
              <a:pPr/>
              <a:t>45</a:t>
            </a:fld>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a:ln/>
        </p:spPr>
      </p:sp>
      <p:sp>
        <p:nvSpPr>
          <p:cNvPr id="75779" name="Rectangle 3"/>
          <p:cNvSpPr>
            <a:spLocks noGrp="1"/>
          </p:cNvSpPr>
          <p:nvPr>
            <p:ph type="body" idx="1"/>
          </p:nvPr>
        </p:nvSpPr>
        <p:spPr>
          <a:noFill/>
        </p:spPr>
        <p:txBody>
          <a:bodyPr/>
          <a:lstStyle/>
          <a:p>
            <a:endParaRPr lang="en-US" smtClean="0">
              <a:latin typeface="Times New Roman" pitchFamily="18" charset="0"/>
              <a:ea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pPr>
              <a:spcBef>
                <a:spcPct val="0"/>
              </a:spcBef>
            </a:pPr>
            <a:endParaRPr lang="en-US" dirty="0" smtClean="0">
              <a:latin typeface="Times New Roman" pitchFamily="18" charset="0"/>
              <a:ea typeface="ＭＳ Ｐゴシック" charset="-128"/>
            </a:endParaRPr>
          </a:p>
        </p:txBody>
      </p:sp>
      <p:sp>
        <p:nvSpPr>
          <p:cNvPr id="76804" name="Slide Number Placeholder 3"/>
          <p:cNvSpPr>
            <a:spLocks noGrp="1"/>
          </p:cNvSpPr>
          <p:nvPr>
            <p:ph type="sldNum" sz="quarter" idx="5"/>
          </p:nvPr>
        </p:nvSpPr>
        <p:spPr>
          <a:noFill/>
          <a:ln>
            <a:miter lim="800000"/>
            <a:headEnd/>
            <a:tailEnd/>
          </a:ln>
        </p:spPr>
        <p:txBody>
          <a:bodyPr/>
          <a:lstStyle/>
          <a:p>
            <a:fld id="{68B9AE41-0FA0-4A7C-AFEB-F6066973B43C}" type="slidenum">
              <a:rPr lang="en-US" smtClean="0"/>
              <a:pPr/>
              <a:t>47</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pPr>
              <a:spcBef>
                <a:spcPct val="0"/>
              </a:spcBef>
            </a:pPr>
            <a:endParaRPr lang="en-US" dirty="0" smtClean="0">
              <a:latin typeface="Times New Roman" pitchFamily="18" charset="0"/>
              <a:ea typeface="ＭＳ Ｐゴシック" charset="-128"/>
            </a:endParaRPr>
          </a:p>
        </p:txBody>
      </p:sp>
      <p:sp>
        <p:nvSpPr>
          <p:cNvPr id="76804" name="Slide Number Placeholder 3"/>
          <p:cNvSpPr>
            <a:spLocks noGrp="1"/>
          </p:cNvSpPr>
          <p:nvPr>
            <p:ph type="sldNum" sz="quarter" idx="5"/>
          </p:nvPr>
        </p:nvSpPr>
        <p:spPr>
          <a:noFill/>
          <a:ln>
            <a:miter lim="800000"/>
            <a:headEnd/>
            <a:tailEnd/>
          </a:ln>
        </p:spPr>
        <p:txBody>
          <a:bodyPr/>
          <a:lstStyle/>
          <a:p>
            <a:fld id="{68B9AE41-0FA0-4A7C-AFEB-F6066973B43C}" type="slidenum">
              <a:rPr lang="en-US" smtClean="0"/>
              <a:pPr/>
              <a:t>48</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a:ln/>
        </p:spPr>
      </p:sp>
      <p:sp>
        <p:nvSpPr>
          <p:cNvPr id="79875" name="Rectangle 3"/>
          <p:cNvSpPr>
            <a:spLocks noGrp="1"/>
          </p:cNvSpPr>
          <p:nvPr>
            <p:ph type="body" idx="1"/>
          </p:nvPr>
        </p:nvSpPr>
        <p:spPr>
          <a:noFill/>
        </p:spPr>
        <p:txBody>
          <a:bodyPr/>
          <a:lstStyle/>
          <a:p>
            <a:endParaRPr lang="en-US" b="1" smtClean="0">
              <a:latin typeface="Times New Roman" pitchFamily="18" charset="0"/>
              <a:ea typeface="ＭＳ Ｐゴシック" charset="-128"/>
            </a:endParaRPr>
          </a:p>
          <a:p>
            <a:endParaRPr lang="en-US" smtClean="0">
              <a:latin typeface="Times New Roman" pitchFamily="18" charset="0"/>
              <a:ea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dirty="0" smtClean="0">
                <a:latin typeface="Times New Roman" pitchFamily="18" charset="0"/>
                <a:ea typeface="ＭＳ Ｐゴシック" charset="-128"/>
              </a:rPr>
              <a:t>be explicit about not just missing data in data cleaning, but also show them how to look for patterns of internally inconsistent responses, evidence of response sets such as nothing but strongly disagree for 20 questions in a row, obviously oppositional or nonsense responses written in, such as profanity or made-up words, etc. We usually experience between 5%-8% of cases needing to be excluded due to data cleaning criteria, so something in that range would not be uncommon. -- PS</a:t>
            </a:r>
          </a:p>
          <a:p>
            <a:endParaRPr lang="en-US" dirty="0" smtClean="0">
              <a:latin typeface="Times New Roman" pitchFamily="18" charset="0"/>
              <a:ea typeface="ＭＳ Ｐゴシック" charset="-128"/>
            </a:endParaRPr>
          </a:p>
        </p:txBody>
      </p:sp>
      <p:sp>
        <p:nvSpPr>
          <p:cNvPr id="83972" name="Slide Number Placeholder 3"/>
          <p:cNvSpPr>
            <a:spLocks noGrp="1"/>
          </p:cNvSpPr>
          <p:nvPr>
            <p:ph type="sldNum" sz="quarter" idx="5"/>
          </p:nvPr>
        </p:nvSpPr>
        <p:spPr>
          <a:noFill/>
          <a:ln>
            <a:miter lim="800000"/>
            <a:headEnd/>
            <a:tailEnd/>
          </a:ln>
        </p:spPr>
        <p:txBody>
          <a:bodyPr/>
          <a:lstStyle/>
          <a:p>
            <a:fld id="{13F29E99-9141-4C02-BEE9-5D4FA68376A6}" type="slidenum">
              <a:rPr lang="de-DE" smtClean="0"/>
              <a:pPr/>
              <a:t>50</a:t>
            </a:fld>
            <a:endParaRPr 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endParaRPr lang="en-US" dirty="0" smtClean="0">
              <a:latin typeface="Times New Roman" pitchFamily="18" charset="0"/>
              <a:ea typeface="ＭＳ Ｐゴシック" charset="-128"/>
            </a:endParaRPr>
          </a:p>
        </p:txBody>
      </p:sp>
      <p:sp>
        <p:nvSpPr>
          <p:cNvPr id="83972" name="Slide Number Placeholder 3"/>
          <p:cNvSpPr>
            <a:spLocks noGrp="1"/>
          </p:cNvSpPr>
          <p:nvPr>
            <p:ph type="sldNum" sz="quarter" idx="5"/>
          </p:nvPr>
        </p:nvSpPr>
        <p:spPr>
          <a:noFill/>
          <a:ln>
            <a:miter lim="800000"/>
            <a:headEnd/>
            <a:tailEnd/>
          </a:ln>
        </p:spPr>
        <p:txBody>
          <a:bodyPr/>
          <a:lstStyle/>
          <a:p>
            <a:fld id="{13F29E99-9141-4C02-BEE9-5D4FA68376A6}" type="slidenum">
              <a:rPr lang="de-DE" smtClean="0"/>
              <a:pPr/>
              <a:t>51</a:t>
            </a:fld>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4D5D2BCC-3064-49B4-9CEF-34F8BFD46A5F}" type="slidenum">
              <a:rPr lang="de-DE" smtClean="0"/>
              <a:pPr/>
              <a:t>52</a:t>
            </a:fld>
            <a:endParaRPr lang="de-DE" smtClean="0"/>
          </a:p>
        </p:txBody>
      </p:sp>
      <p:sp>
        <p:nvSpPr>
          <p:cNvPr id="115715" name="Rectangle 2"/>
          <p:cNvSpPr>
            <a:spLocks noGrp="1" noRot="1" noChangeAspect="1" noChangeArrowheads="1" noTextEdit="1"/>
          </p:cNvSpPr>
          <p:nvPr>
            <p:ph type="sldImg"/>
          </p:nvPr>
        </p:nvSpPr>
        <p:spPr>
          <a:xfrm>
            <a:off x="1204913" y="704850"/>
            <a:ext cx="4694237" cy="3522663"/>
          </a:xfrm>
          <a:ln/>
        </p:spPr>
      </p:sp>
      <p:sp>
        <p:nvSpPr>
          <p:cNvPr id="115716" name="Rectangle 3"/>
          <p:cNvSpPr>
            <a:spLocks noGrp="1" noChangeArrowheads="1"/>
          </p:cNvSpPr>
          <p:nvPr>
            <p:ph type="body" idx="1"/>
          </p:nvPr>
        </p:nvSpPr>
        <p:spPr>
          <a:xfrm>
            <a:off x="946380" y="4459837"/>
            <a:ext cx="5209715" cy="4223882"/>
          </a:xfrm>
          <a:noFill/>
        </p:spPr>
        <p:txBody>
          <a:bodyPr/>
          <a:lstStyle/>
          <a:p>
            <a:pPr eaLnBrk="1" hangingPunct="1"/>
            <a:endParaRPr lang="en-US" noProof="1" smtClean="0">
              <a:ea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a:ln/>
        </p:spPr>
      </p:sp>
      <p:sp>
        <p:nvSpPr>
          <p:cNvPr id="110595" name="Rectangle 3"/>
          <p:cNvSpPr>
            <a:spLocks noGrp="1"/>
          </p:cNvSpPr>
          <p:nvPr>
            <p:ph type="body" idx="1"/>
          </p:nvPr>
        </p:nvSpPr>
        <p:spPr>
          <a:noFill/>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pPr eaLnBrk="1" hangingPunct="1">
              <a:lnSpc>
                <a:spcPct val="80000"/>
              </a:lnSpc>
              <a:spcBef>
                <a:spcPct val="0"/>
              </a:spcBef>
            </a:pPr>
            <a:endParaRPr lang="en-US" sz="500" dirty="0" smtClean="0">
              <a:latin typeface="Times New Roman" pitchFamily="18" charset="0"/>
              <a:ea typeface="ＭＳ Ｐゴシック" charset="-128"/>
            </a:endParaRPr>
          </a:p>
        </p:txBody>
      </p:sp>
      <p:sp>
        <p:nvSpPr>
          <p:cNvPr id="92164" name="Slide Number Placeholder 3"/>
          <p:cNvSpPr txBox="1">
            <a:spLocks noGrp="1"/>
          </p:cNvSpPr>
          <p:nvPr/>
        </p:nvSpPr>
        <p:spPr bwMode="auto">
          <a:xfrm>
            <a:off x="4022886" y="8918121"/>
            <a:ext cx="3078048" cy="468803"/>
          </a:xfrm>
          <a:prstGeom prst="rect">
            <a:avLst/>
          </a:prstGeom>
          <a:noFill/>
          <a:ln w="9525">
            <a:noFill/>
            <a:miter lim="800000"/>
            <a:headEnd/>
            <a:tailEnd/>
          </a:ln>
        </p:spPr>
        <p:txBody>
          <a:bodyPr lIns="93152" tIns="46576" rIns="93152" bIns="46576" anchor="b"/>
          <a:lstStyle/>
          <a:p>
            <a:pPr algn="r"/>
            <a:fld id="{D2D61C45-CBF3-4007-B90B-69B3B4FA24F7}" type="slidenum">
              <a:rPr lang="en-US" sz="1300"/>
              <a:pPr algn="r"/>
              <a:t>54</a:t>
            </a:fld>
            <a:endParaRPr lang="en-US"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endParaRPr lang="en-US" smtClean="0">
              <a:ea typeface="ＭＳ Ｐゴシック" charset="-128"/>
            </a:endParaRPr>
          </a:p>
        </p:txBody>
      </p:sp>
      <p:sp>
        <p:nvSpPr>
          <p:cNvPr id="94212" name="Slide Number Placeholder 3"/>
          <p:cNvSpPr>
            <a:spLocks noGrp="1"/>
          </p:cNvSpPr>
          <p:nvPr>
            <p:ph type="sldNum" sz="quarter" idx="5"/>
          </p:nvPr>
        </p:nvSpPr>
        <p:spPr>
          <a:noFill/>
          <a:ln>
            <a:miter lim="800000"/>
            <a:headEnd/>
            <a:tailEnd/>
          </a:ln>
        </p:spPr>
        <p:txBody>
          <a:bodyPr/>
          <a:lstStyle/>
          <a:p>
            <a:fld id="{938A9E73-391E-420A-91DF-2AA1B463B833}" type="slidenum">
              <a:rPr lang="de-DE" smtClean="0"/>
              <a:pPr/>
              <a:t>6</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Number Placeholder 7"/>
          <p:cNvSpPr>
            <a:spLocks noGrp="1" noChangeArrowheads="1"/>
          </p:cNvSpPr>
          <p:nvPr>
            <p:ph type="sldNum" sz="quarter" idx="5"/>
          </p:nvPr>
        </p:nvSpPr>
        <p:spPr>
          <a:noFill/>
          <a:ln>
            <a:miter lim="800000"/>
            <a:headEnd/>
            <a:tailEnd/>
          </a:ln>
        </p:spPr>
        <p:txBody>
          <a:bodyPr/>
          <a:lstStyle/>
          <a:p>
            <a:fld id="{59C3229D-F3AE-478B-AD89-17B7C031D540}" type="slidenum">
              <a:rPr lang="de-DE" smtClean="0"/>
              <a:pPr/>
              <a:t>7</a:t>
            </a:fld>
            <a:endParaRPr lang="de-DE" smtClean="0"/>
          </a:p>
        </p:txBody>
      </p:sp>
      <p:sp>
        <p:nvSpPr>
          <p:cNvPr id="54275" name="Rectangle 7"/>
          <p:cNvSpPr txBox="1">
            <a:spLocks noGrp="1" noChangeArrowheads="1"/>
          </p:cNvSpPr>
          <p:nvPr/>
        </p:nvSpPr>
        <p:spPr bwMode="auto">
          <a:xfrm>
            <a:off x="4025969" y="8922777"/>
            <a:ext cx="3076506" cy="465698"/>
          </a:xfrm>
          <a:prstGeom prst="rect">
            <a:avLst/>
          </a:prstGeom>
          <a:noFill/>
          <a:ln w="9525">
            <a:noFill/>
            <a:miter lim="800000"/>
            <a:headEnd/>
            <a:tailEnd/>
          </a:ln>
        </p:spPr>
        <p:txBody>
          <a:bodyPr lIns="97712" tIns="48860" rIns="97712" bIns="48860" anchor="b"/>
          <a:lstStyle/>
          <a:p>
            <a:pPr algn="r" defTabSz="976470"/>
            <a:fld id="{1280A1AA-3297-4FA1-89BA-B10B5FCF2BA0}" type="slidenum">
              <a:rPr lang="en-GB" sz="1400"/>
              <a:pPr algn="r" defTabSz="976470"/>
              <a:t>7</a:t>
            </a:fld>
            <a:endParaRPr lang="en-GB" sz="1400" dirty="0"/>
          </a:p>
        </p:txBody>
      </p:sp>
      <p:sp>
        <p:nvSpPr>
          <p:cNvPr id="54276" name="Rectangle 2"/>
          <p:cNvSpPr>
            <a:spLocks noGrp="1" noRot="1" noChangeAspect="1" noChangeArrowheads="1" noTextEdit="1"/>
          </p:cNvSpPr>
          <p:nvPr>
            <p:ph type="sldImg"/>
          </p:nvPr>
        </p:nvSpPr>
        <p:spPr>
          <a:xfrm>
            <a:off x="1204913" y="704850"/>
            <a:ext cx="4694237" cy="3522663"/>
          </a:xfrm>
          <a:ln/>
        </p:spPr>
      </p:sp>
      <p:sp>
        <p:nvSpPr>
          <p:cNvPr id="54277" name="Rectangle 3"/>
          <p:cNvSpPr>
            <a:spLocks noGrp="1" noChangeArrowheads="1"/>
          </p:cNvSpPr>
          <p:nvPr>
            <p:ph type="body" idx="1"/>
          </p:nvPr>
        </p:nvSpPr>
        <p:spPr>
          <a:xfrm>
            <a:off x="946380" y="4459837"/>
            <a:ext cx="5209715" cy="4223882"/>
          </a:xfrm>
          <a:noFill/>
        </p:spPr>
        <p:txBody>
          <a:bodyPr lIns="97712" tIns="48860" rIns="97712" bIns="48860"/>
          <a:lstStyle/>
          <a:p>
            <a:pPr eaLnBrk="1" hangingPunct="1"/>
            <a:endParaRPr lang="de-DE" smtClean="0">
              <a:latin typeface="Times New Roman" pitchFamily="18"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p:spPr>
        <p:txBody>
          <a:bodyPr/>
          <a:lstStyle/>
          <a:p>
            <a:pPr>
              <a:spcBef>
                <a:spcPct val="0"/>
              </a:spcBef>
            </a:pPr>
            <a:r>
              <a:rPr lang="en-US" dirty="0" smtClean="0">
                <a:latin typeface="Times New Roman" pitchFamily="18" charset="0"/>
                <a:ea typeface="ＭＳ Ｐゴシック" pitchFamily="34" charset="-128"/>
              </a:rPr>
              <a:t>As participants respond, discuss how material today will relate to the various audiences identified here. Characterize pattern as people answer polling question.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p:spPr>
        <p:txBody>
          <a:bodyPr/>
          <a:lstStyle/>
          <a:p>
            <a:pPr>
              <a:spcBef>
                <a:spcPct val="0"/>
              </a:spcBef>
            </a:pPr>
            <a:r>
              <a:rPr lang="en-US" dirty="0" smtClean="0">
                <a:latin typeface="Times New Roman" pitchFamily="18" charset="0"/>
                <a:ea typeface="ＭＳ Ｐゴシック" pitchFamily="34" charset="-128"/>
              </a:rPr>
              <a:t>As participants respond, discuss how material today will relate to the various audiences identified here. Characterize pattern as people answer polling question.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5386D9E7-B65C-404C-8D77-2FB0E62A1551}" type="slidenum">
              <a:rPr lang="de-DE" smtClean="0"/>
              <a:pPr/>
              <a:t>10</a:t>
            </a:fld>
            <a:endParaRPr lang="de-DE" smtClean="0"/>
          </a:p>
        </p:txBody>
      </p:sp>
      <p:sp>
        <p:nvSpPr>
          <p:cNvPr id="55299" name="Rectangle 2"/>
          <p:cNvSpPr>
            <a:spLocks noGrp="1" noRot="1" noChangeAspect="1" noChangeArrowheads="1" noTextEdit="1"/>
          </p:cNvSpPr>
          <p:nvPr>
            <p:ph type="sldImg"/>
          </p:nvPr>
        </p:nvSpPr>
        <p:spPr>
          <a:xfrm>
            <a:off x="1204913" y="704850"/>
            <a:ext cx="4694237" cy="3522663"/>
          </a:xfrm>
          <a:ln/>
        </p:spPr>
      </p:sp>
      <p:sp>
        <p:nvSpPr>
          <p:cNvPr id="55300" name="Rectangle 3"/>
          <p:cNvSpPr>
            <a:spLocks noGrp="1" noChangeArrowheads="1"/>
          </p:cNvSpPr>
          <p:nvPr>
            <p:ph type="body" idx="1"/>
          </p:nvPr>
        </p:nvSpPr>
        <p:spPr>
          <a:xfrm>
            <a:off x="946380" y="4459837"/>
            <a:ext cx="5209715" cy="4223882"/>
          </a:xfrm>
          <a:noFill/>
        </p:spPr>
        <p:txBody>
          <a:bodyPr/>
          <a:lstStyle/>
          <a:p>
            <a:pPr eaLnBrk="1" hangingPunct="1"/>
            <a:endParaRPr lang="de-DE" smtClean="0">
              <a:latin typeface="Times New Roman" pitchFamily="18"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SSSTA-logo.png"/>
          <p:cNvPicPr>
            <a:picLocks noChangeAspect="1"/>
          </p:cNvPicPr>
          <p:nvPr userDrawn="1"/>
        </p:nvPicPr>
        <p:blipFill>
          <a:blip r:embed="rId3"/>
          <a:srcRect/>
          <a:stretch>
            <a:fillRect/>
          </a:stretch>
        </p:blipFill>
        <p:spPr bwMode="auto">
          <a:xfrm>
            <a:off x="6700838" y="6173788"/>
            <a:ext cx="2138362" cy="581025"/>
          </a:xfrm>
          <a:prstGeom prst="rect">
            <a:avLst/>
          </a:prstGeom>
          <a:noFill/>
          <a:ln w="9525">
            <a:noFill/>
            <a:miter lim="800000"/>
            <a:headEnd/>
            <a:tailEnd/>
          </a:ln>
        </p:spPr>
      </p:pic>
      <p:sp>
        <p:nvSpPr>
          <p:cNvPr id="12292" name="Rectangle 7"/>
          <p:cNvSpPr>
            <a:spLocks noGrp="1" noChangeArrowheads="1"/>
          </p:cNvSpPr>
          <p:nvPr>
            <p:ph type="ctrTitle"/>
          </p:nvPr>
        </p:nvSpPr>
        <p:spPr>
          <a:xfrm>
            <a:off x="863600" y="566116"/>
            <a:ext cx="7485063" cy="960438"/>
          </a:xfrm>
        </p:spPr>
        <p:txBody>
          <a:bodyPr anchor="t"/>
          <a:lstStyle>
            <a:lvl1pPr>
              <a:defRPr sz="3200">
                <a:solidFill>
                  <a:schemeClr val="bg1"/>
                </a:solidFill>
              </a:defRPr>
            </a:lvl1pPr>
          </a:lstStyle>
          <a:p>
            <a:pPr lvl="0"/>
            <a:r>
              <a:rPr lang="de-DE" noProof="0" dirty="0" smtClean="0"/>
              <a:t>Titelmasterformat durch Klicken bearbeiten</a:t>
            </a:r>
          </a:p>
        </p:txBody>
      </p:sp>
      <p:sp>
        <p:nvSpPr>
          <p:cNvPr id="12293" name="Rectangle 12"/>
          <p:cNvSpPr>
            <a:spLocks noGrp="1" noChangeArrowheads="1"/>
          </p:cNvSpPr>
          <p:nvPr>
            <p:ph type="subTitle" idx="1"/>
          </p:nvPr>
        </p:nvSpPr>
        <p:spPr>
          <a:xfrm>
            <a:off x="863600" y="1610691"/>
            <a:ext cx="7510463" cy="565150"/>
          </a:xfrm>
        </p:spPr>
        <p:txBody>
          <a:bodyPr/>
          <a:lstStyle>
            <a:lvl1pPr marL="0" indent="0">
              <a:buFont typeface="Wingdings" charset="0"/>
              <a:buNone/>
              <a:defRPr sz="2200" b="0">
                <a:solidFill>
                  <a:schemeClr val="bg1"/>
                </a:solidFill>
              </a:defRPr>
            </a:lvl1pPr>
          </a:lstStyle>
          <a:p>
            <a:pPr lvl="0"/>
            <a:r>
              <a:rPr lang="de-DE" noProof="0" smtClean="0"/>
              <a:t>Formatvorlage des Untertitelmasters durch Klicken bearbeiten</a:t>
            </a:r>
          </a:p>
        </p:txBody>
      </p:sp>
    </p:spTree>
  </p:cSld>
  <p:clrMapOvr>
    <a:masterClrMapping/>
  </p:clrMapOvr>
  <p:transition spd="med">
    <p:fade/>
  </p:transition>
  <p:hf sldNum="0" hdr="0" dt="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19DFFEFE-593A-4A6F-9559-D8CC546A6781}" type="slidenum">
              <a:rPr lang="de-DE"/>
              <a:pPr>
                <a:defRPr/>
              </a:pPr>
              <a:t>‹#›</a:t>
            </a:fld>
            <a:endParaRPr lang="de-DE"/>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47638"/>
            <a:ext cx="2130425"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147638"/>
            <a:ext cx="624205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EE09EA5D-8406-4DC2-8BDD-9FD002A01F87}" type="slidenum">
              <a:rPr lang="de-DE"/>
              <a:pPr>
                <a:defRPr/>
              </a:pPr>
              <a:t>‹#›</a:t>
            </a:fld>
            <a:endParaRPr lang="de-DE"/>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de-DE"/>
              <a:t>Page </a:t>
            </a:r>
            <a:r>
              <a:rPr lang="de-DE">
                <a:sym typeface="Wingdings" charset="2"/>
              </a:rPr>
              <a:t></a:t>
            </a:r>
            <a:r>
              <a:rPr lang="de-DE"/>
              <a:t> </a:t>
            </a:r>
            <a:fld id="{4ADB2EFF-AB18-45E1-8015-18E63318DF44}" type="slidenum">
              <a:rPr lang="de-DE"/>
              <a:pPr>
                <a:defRPr/>
              </a:pPr>
              <a:t>‹#›</a:t>
            </a:fld>
            <a:endParaRPr lang="de-DE"/>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E1CF9EA0-6C5E-4303-BB3D-E7B052866AF8}" type="slidenum">
              <a:rPr lang="de-DE"/>
              <a:pPr>
                <a:defRPr/>
              </a:pPr>
              <a:t>‹#›</a:t>
            </a:fld>
            <a:endParaRPr lang="de-DE"/>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162013AB-F6BA-4568-8EC6-30D33EB59A42}" type="slidenum">
              <a:rPr lang="de-DE"/>
              <a:pPr>
                <a:defRPr/>
              </a:pPr>
              <a:t>‹#›</a:t>
            </a:fld>
            <a:endParaRPr lang="de-DE"/>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A5196D90-7D98-4ED2-9402-288921D79885}" type="slidenum">
              <a:rPr lang="de-DE"/>
              <a:pPr>
                <a:defRPr/>
              </a:pPr>
              <a:t>‹#›</a:t>
            </a:fld>
            <a:endParaRPr lang="de-DE"/>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0D80D7E2-AD7A-4150-A47C-754AC0828B98}" type="slidenum">
              <a:rPr lang="de-DE"/>
              <a:pPr>
                <a:defRPr/>
              </a:pPr>
              <a:t>‹#›</a:t>
            </a:fld>
            <a:endParaRPr lang="de-DE"/>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23994C9E-74B2-4B73-8D83-C179BD052F88}" type="slidenum">
              <a:rPr lang="de-DE"/>
              <a:pPr>
                <a:defRPr/>
              </a:pPr>
              <a:t>‹#›</a:t>
            </a:fld>
            <a:endParaRPr lang="de-DE"/>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FFE3B059-CAFB-4A59-89EE-EA1C378AE80C}" type="slidenum">
              <a:rPr lang="de-DE"/>
              <a:pPr>
                <a:defRPr/>
              </a:pPr>
              <a:t>‹#›</a:t>
            </a:fld>
            <a:endParaRPr lang="de-DE"/>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451B7845-C8A7-454D-BC55-FBDC81B715E9}" type="slidenum">
              <a:rPr lang="de-DE"/>
              <a:pPr>
                <a:defRPr/>
              </a:pPr>
              <a:t>‹#›</a:t>
            </a:fld>
            <a:endParaRPr lang="de-DE"/>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a:defRPr/>
            </a:pPr>
            <a:endParaRPr lang="en-US" sz="1000"/>
          </a:p>
        </p:txBody>
      </p:sp>
      <p:sp>
        <p:nvSpPr>
          <p:cNvPr id="1027" name="Rectangle 7"/>
          <p:cNvSpPr>
            <a:spLocks noGrp="1" noChangeArrowheads="1"/>
          </p:cNvSpPr>
          <p:nvPr>
            <p:ph type="title"/>
          </p:nvPr>
        </p:nvSpPr>
        <p:spPr bwMode="gray">
          <a:xfrm>
            <a:off x="314325" y="147638"/>
            <a:ext cx="5535613"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smtClean="0"/>
              <a:t>Klicken Sie, um das Titelformat zu bearbeiten</a:t>
            </a:r>
          </a:p>
        </p:txBody>
      </p:sp>
      <p:sp>
        <p:nvSpPr>
          <p:cNvPr id="11269" name="Rectangle 10"/>
          <p:cNvSpPr>
            <a:spLocks noGrp="1" noChangeArrowheads="1"/>
          </p:cNvSpPr>
          <p:nvPr>
            <p:ph type="ftr" sz="quarter" idx="3"/>
          </p:nvPr>
        </p:nvSpPr>
        <p:spPr bwMode="gray">
          <a:xfrm>
            <a:off x="219075" y="6408738"/>
            <a:ext cx="1343025" cy="24765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000"/>
            </a:lvl1pPr>
          </a:lstStyle>
          <a:p>
            <a:pPr>
              <a:defRPr/>
            </a:pPr>
            <a:r>
              <a:rPr lang="de-DE"/>
              <a:t>Page </a:t>
            </a:r>
            <a:r>
              <a:rPr lang="de-DE">
                <a:sym typeface="Wingdings" charset="2"/>
              </a:rPr>
              <a:t></a:t>
            </a:r>
            <a:r>
              <a:rPr lang="de-DE"/>
              <a:t> </a:t>
            </a:r>
            <a:fld id="{C41ACD8B-9E42-4271-9A78-A58CF7C47C14}" type="slidenum">
              <a:rPr lang="de-DE"/>
              <a:pPr>
                <a:defRPr/>
              </a:pPr>
              <a:t>‹#›</a:t>
            </a:fld>
            <a:endParaRPr lang="de-DE"/>
          </a:p>
        </p:txBody>
      </p:sp>
      <p:sp>
        <p:nvSpPr>
          <p:cNvPr id="1029"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pic>
        <p:nvPicPr>
          <p:cNvPr id="1030" name="Picture 6" descr="SSSTA-logo.png"/>
          <p:cNvPicPr>
            <a:picLocks noChangeAspect="1"/>
          </p:cNvPicPr>
          <p:nvPr userDrawn="1"/>
        </p:nvPicPr>
        <p:blipFill>
          <a:blip r:embed="rId14"/>
          <a:srcRect/>
          <a:stretch>
            <a:fillRect/>
          </a:stretch>
        </p:blipFill>
        <p:spPr bwMode="auto">
          <a:xfrm>
            <a:off x="6700838" y="6173788"/>
            <a:ext cx="2138362"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3" r:id="rId1"/>
    <p:sldLayoutId id="2147483934"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ransition spd="med">
    <p:fade/>
  </p:transition>
  <p:hf sldNum="0" hdr="0" dt="0"/>
  <p:txStyles>
    <p:titleStyle>
      <a:lvl1pPr algn="l" rtl="0" eaLnBrk="0" fontAlgn="base" hangingPunct="0">
        <a:lnSpc>
          <a:spcPct val="95000"/>
        </a:lnSpc>
        <a:spcBef>
          <a:spcPct val="0"/>
        </a:spcBef>
        <a:spcAft>
          <a:spcPct val="0"/>
        </a:spcAft>
        <a:defRPr sz="2400" b="1">
          <a:solidFill>
            <a:srgbClr val="FFFFFF"/>
          </a:solidFill>
          <a:latin typeface="+mj-lt"/>
          <a:ea typeface="+mj-ea"/>
          <a:cs typeface="+mj-cs"/>
        </a:defRPr>
      </a:lvl1pPr>
      <a:lvl2pPr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2pPr>
      <a:lvl3pPr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3pPr>
      <a:lvl4pPr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4pPr>
      <a:lvl5pPr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5pPr>
      <a:lvl6pPr marL="4572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6pPr>
      <a:lvl7pPr marL="9144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7pPr>
      <a:lvl8pPr marL="13716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8pPr>
      <a:lvl9pPr marL="18288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Char char="-"/>
        <a:defRPr sz="2800">
          <a:solidFill>
            <a:schemeClr val="tx1"/>
          </a:solidFill>
          <a:latin typeface="+mn-lt"/>
          <a:ea typeface="+mn-ea"/>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ea typeface="+mn-ea"/>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ea typeface="+mn-ea"/>
        </a:defRPr>
      </a:lvl5pPr>
      <a:lvl6pPr marL="15081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6pPr>
      <a:lvl7pPr marL="19653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7pPr>
      <a:lvl8pPr marL="24225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8pPr>
      <a:lvl9pPr marL="28797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hyperlink" Target="mailto:sssta@air.org"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mailto:sssta@air.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hyperlink" Target="mailto:sssta@air.org" TargetMode="External"/><Relationship Id="rId4" Type="http://schemas.openxmlformats.org/officeDocument/2006/relationships/hyperlink" Target="mailto:ndtac@air.org" TargetMode="External"/><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hyperlink" Target="mailto:PPRA@ED.Gov" TargetMode="Externa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3" Type="http://schemas.openxmlformats.org/officeDocument/2006/relationships/hyperlink" Target="http://safesupportiveschools.ed.gov/index.php?id=64" TargetMode="External"/><Relationship Id="rId4" Type="http://schemas.openxmlformats.org/officeDocument/2006/relationships/diagramData" Target="../diagrams/data21.xml"/><Relationship Id="rId5" Type="http://schemas.openxmlformats.org/officeDocument/2006/relationships/diagramLayout" Target="../diagrams/layout21.xml"/><Relationship Id="rId6" Type="http://schemas.openxmlformats.org/officeDocument/2006/relationships/diagramQuickStyle" Target="../diagrams/quickStyle21.xml"/><Relationship Id="rId7" Type="http://schemas.openxmlformats.org/officeDocument/2006/relationships/diagramColors" Target="../diagrams/colors21.xml"/><Relationship Id="rId8"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diagramData" Target="../diagrams/data2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3.xml"/><Relationship Id="rId4" Type="http://schemas.openxmlformats.org/officeDocument/2006/relationships/diagramQuickStyle" Target="../diagrams/quickStyle23.xml"/><Relationship Id="rId5" Type="http://schemas.openxmlformats.org/officeDocument/2006/relationships/diagramColors" Target="../diagrams/colors23.xml"/><Relationship Id="rId6" Type="http://schemas.microsoft.com/office/2007/relationships/diagramDrawing" Target="../diagrams/drawing23.xml"/><Relationship Id="rId1" Type="http://schemas.openxmlformats.org/officeDocument/2006/relationships/slideLayout" Target="../slideLayouts/slideLayout2.xml"/><Relationship Id="rId2" Type="http://schemas.openxmlformats.org/officeDocument/2006/relationships/diagramData" Target="../diagrams/data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mailto:sssta@air.org"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4.xml"/><Relationship Id="rId4" Type="http://schemas.openxmlformats.org/officeDocument/2006/relationships/diagramLayout" Target="../diagrams/layout24.xml"/><Relationship Id="rId5" Type="http://schemas.openxmlformats.org/officeDocument/2006/relationships/diagramQuickStyle" Target="../diagrams/quickStyle24.xml"/><Relationship Id="rId6" Type="http://schemas.openxmlformats.org/officeDocument/2006/relationships/diagramColors" Target="../diagrams/colors24.xml"/><Relationship Id="rId7" Type="http://schemas.microsoft.com/office/2007/relationships/diagramDrawing" Target="../diagrams/drawing24.xm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5.xml"/><Relationship Id="rId4" Type="http://schemas.openxmlformats.org/officeDocument/2006/relationships/diagramLayout" Target="../diagrams/layout25.xml"/><Relationship Id="rId5" Type="http://schemas.openxmlformats.org/officeDocument/2006/relationships/diagramQuickStyle" Target="../diagrams/quickStyle25.xml"/><Relationship Id="rId6" Type="http://schemas.openxmlformats.org/officeDocument/2006/relationships/diagramColors" Target="../diagrams/colors25.xml"/><Relationship Id="rId7" Type="http://schemas.microsoft.com/office/2007/relationships/diagramDrawing" Target="../diagrams/drawing25.xml"/><Relationship Id="rId8"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6.xml"/><Relationship Id="rId4" Type="http://schemas.openxmlformats.org/officeDocument/2006/relationships/diagramLayout" Target="../diagrams/layout26.xml"/><Relationship Id="rId5" Type="http://schemas.openxmlformats.org/officeDocument/2006/relationships/diagramQuickStyle" Target="../diagrams/quickStyle26.xml"/><Relationship Id="rId6" Type="http://schemas.openxmlformats.org/officeDocument/2006/relationships/diagramColors" Target="../diagrams/colors26.xml"/><Relationship Id="rId7" Type="http://schemas.microsoft.com/office/2007/relationships/diagramDrawing" Target="../diagrams/drawing26.xm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7.xml"/><Relationship Id="rId4" Type="http://schemas.openxmlformats.org/officeDocument/2006/relationships/diagramLayout" Target="../diagrams/layout27.xml"/><Relationship Id="rId5" Type="http://schemas.openxmlformats.org/officeDocument/2006/relationships/diagramQuickStyle" Target="../diagrams/quickStyle27.xml"/><Relationship Id="rId6" Type="http://schemas.openxmlformats.org/officeDocument/2006/relationships/diagramColors" Target="../diagrams/colors27.xml"/><Relationship Id="rId7" Type="http://schemas.microsoft.com/office/2007/relationships/diagramDrawing" Target="../diagrams/drawing27.xm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8.xml"/><Relationship Id="rId4" Type="http://schemas.openxmlformats.org/officeDocument/2006/relationships/diagramLayout" Target="../diagrams/layout28.xml"/><Relationship Id="rId5" Type="http://schemas.openxmlformats.org/officeDocument/2006/relationships/diagramQuickStyle" Target="../diagrams/quickStyle28.xml"/><Relationship Id="rId6" Type="http://schemas.openxmlformats.org/officeDocument/2006/relationships/diagramColors" Target="../diagrams/colors28.xml"/><Relationship Id="rId7" Type="http://schemas.microsoft.com/office/2007/relationships/diagramDrawing" Target="../diagrams/drawing28.xml"/><Relationship Id="rId8"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9.xml"/><Relationship Id="rId4" Type="http://schemas.openxmlformats.org/officeDocument/2006/relationships/diagramLayout" Target="../diagrams/layout29.xml"/><Relationship Id="rId5" Type="http://schemas.openxmlformats.org/officeDocument/2006/relationships/diagramQuickStyle" Target="../diagrams/quickStyle29.xml"/><Relationship Id="rId6" Type="http://schemas.openxmlformats.org/officeDocument/2006/relationships/diagramColors" Target="../diagrams/colors29.xml"/><Relationship Id="rId7" Type="http://schemas.microsoft.com/office/2007/relationships/diagramDrawing" Target="../diagrams/drawing29.xm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hyperlink" Target="http://safesupportiveschools.ed.gov/index.php?id=64" TargetMode="External"/><Relationship Id="rId4" Type="http://schemas.openxmlformats.org/officeDocument/2006/relationships/hyperlink" Target="http://safesupportiveschools.ed.gov/index.php?id=9&amp;eid=17" TargetMode="External"/><Relationship Id="rId5" Type="http://schemas.openxmlformats.org/officeDocument/2006/relationships/diagramData" Target="../diagrams/data30.xml"/><Relationship Id="rId6" Type="http://schemas.openxmlformats.org/officeDocument/2006/relationships/diagramLayout" Target="../diagrams/layout30.xml"/><Relationship Id="rId7" Type="http://schemas.openxmlformats.org/officeDocument/2006/relationships/diagramQuickStyle" Target="../diagrams/quickStyle30.xml"/><Relationship Id="rId8" Type="http://schemas.openxmlformats.org/officeDocument/2006/relationships/diagramColors" Target="../diagrams/colors30.xml"/><Relationship Id="rId9" Type="http://schemas.microsoft.com/office/2007/relationships/diagramDrawing" Target="../diagrams/drawing30.xml"/><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3" Type="http://schemas.openxmlformats.org/officeDocument/2006/relationships/hyperlink" Target="http://safesupportiveschools.ed.gov/index.php?id=9&amp;eid=20" TargetMode="External"/><Relationship Id="rId4" Type="http://schemas.openxmlformats.org/officeDocument/2006/relationships/diagramData" Target="../diagrams/data31.xml"/><Relationship Id="rId5" Type="http://schemas.openxmlformats.org/officeDocument/2006/relationships/diagramLayout" Target="../diagrams/layout31.xml"/><Relationship Id="rId6" Type="http://schemas.openxmlformats.org/officeDocument/2006/relationships/diagramQuickStyle" Target="../diagrams/quickStyle31.xml"/><Relationship Id="rId7" Type="http://schemas.openxmlformats.org/officeDocument/2006/relationships/diagramColors" Target="../diagrams/colors31.xml"/><Relationship Id="rId8" Type="http://schemas.microsoft.com/office/2007/relationships/diagramDrawing" Target="../diagrams/drawing31.xml"/><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3" Type="http://schemas.openxmlformats.org/officeDocument/2006/relationships/hyperlink" Target="mailto:sssta@air.org"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3" Type="http://schemas.openxmlformats.org/officeDocument/2006/relationships/hyperlink" Target="http://safesupportiveschools.ed.gov/index.php?id=64" TargetMode="External"/><Relationship Id="rId4" Type="http://schemas.openxmlformats.org/officeDocument/2006/relationships/hyperlink" Target="http://www.aapor.org/Content/aapor/Resources/ForResearchers/InstitutionalReviewBoards/IRBFAQsforSurveyResearchers/default.htm" TargetMode="External"/><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3" Type="http://schemas.openxmlformats.org/officeDocument/2006/relationships/hyperlink" Target="http://safesupportiveschools.ed.gov/index.php?id=9&amp;eid=6" TargetMode="External"/><Relationship Id="rId4" Type="http://schemas.openxmlformats.org/officeDocument/2006/relationships/hyperlink" Target="http://safesupportiveschools.ed.gov/index.php?id=9&amp;eid=8" TargetMode="External"/><Relationship Id="rId5" Type="http://schemas.openxmlformats.org/officeDocument/2006/relationships/hyperlink" Target="http://safesupportiveschools.ed.gov/index.php?id=9&amp;eid=17" TargetMode="External"/><Relationship Id="rId6" Type="http://schemas.openxmlformats.org/officeDocument/2006/relationships/hyperlink" Target="http://safesupportiveschools.ed.gov/index.php?id=9&amp;eid=20"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4"/>
          <p:cNvSpPr>
            <a:spLocks noGrp="1"/>
          </p:cNvSpPr>
          <p:nvPr>
            <p:ph type="title"/>
          </p:nvPr>
        </p:nvSpPr>
        <p:spPr>
          <a:xfrm>
            <a:off x="911225" y="1918935"/>
            <a:ext cx="7239000" cy="1828800"/>
          </a:xfrm>
        </p:spPr>
        <p:txBody>
          <a:bodyPr/>
          <a:lstStyle/>
          <a:p>
            <a:pPr algn="ctr"/>
            <a:r>
              <a:rPr lang="en-US" sz="2800" dirty="0" smtClean="0">
                <a:solidFill>
                  <a:srgbClr val="2A79D0"/>
                </a:solidFill>
              </a:rPr>
              <a:t>Welcome to Today’s Webinar! </a:t>
            </a:r>
            <a:br>
              <a:rPr lang="en-US" sz="2800" dirty="0" smtClean="0">
                <a:solidFill>
                  <a:srgbClr val="2A79D0"/>
                </a:solidFill>
              </a:rPr>
            </a:br>
            <a:r>
              <a:rPr lang="en-US" sz="2800" dirty="0" smtClean="0">
                <a:solidFill>
                  <a:srgbClr val="2A79D0"/>
                </a:solidFill>
              </a:rPr>
              <a:t/>
            </a:r>
            <a:br>
              <a:rPr lang="en-US" sz="2800" dirty="0" smtClean="0">
                <a:solidFill>
                  <a:srgbClr val="2A79D0"/>
                </a:solidFill>
              </a:rPr>
            </a:br>
            <a:r>
              <a:rPr lang="en-US" sz="2800" dirty="0" smtClean="0">
                <a:solidFill>
                  <a:srgbClr val="2A79D0"/>
                </a:solidFill>
              </a:rPr>
              <a:t/>
            </a:r>
            <a:br>
              <a:rPr lang="en-US" sz="2800" dirty="0" smtClean="0">
                <a:solidFill>
                  <a:srgbClr val="2A79D0"/>
                </a:solidFill>
              </a:rPr>
            </a:br>
            <a:r>
              <a:rPr lang="en-US" sz="3800" dirty="0" smtClean="0">
                <a:solidFill>
                  <a:srgbClr val="2A79D0"/>
                </a:solidFill>
              </a:rPr>
              <a:t>Survey Administration</a:t>
            </a:r>
            <a:br>
              <a:rPr lang="en-US" sz="3800" dirty="0" smtClean="0">
                <a:solidFill>
                  <a:srgbClr val="2A79D0"/>
                </a:solidFill>
              </a:rPr>
            </a:br>
            <a:endParaRPr lang="en-US" sz="3600" dirty="0" smtClean="0">
              <a:solidFill>
                <a:srgbClr val="2A79D0"/>
              </a:solidFill>
            </a:endParaRPr>
          </a:p>
        </p:txBody>
      </p:sp>
      <p:sp>
        <p:nvSpPr>
          <p:cNvPr id="4099" name="Rectangle 5"/>
          <p:cNvSpPr>
            <a:spLocks noGrp="1" noChangeArrowheads="1"/>
          </p:cNvSpPr>
          <p:nvPr>
            <p:ph idx="1"/>
          </p:nvPr>
        </p:nvSpPr>
        <p:spPr>
          <a:xfrm>
            <a:off x="1204913" y="4038600"/>
            <a:ext cx="6629400" cy="2057400"/>
          </a:xfrm>
        </p:spPr>
        <p:txBody>
          <a:bodyPr/>
          <a:lstStyle/>
          <a:p>
            <a:pPr algn="ctr" eaLnBrk="1" hangingPunct="1">
              <a:spcBef>
                <a:spcPct val="0"/>
              </a:spcBef>
              <a:buFontTx/>
              <a:buNone/>
              <a:defRPr/>
            </a:pPr>
            <a:endParaRPr lang="en-US" sz="2600" dirty="0" smtClean="0">
              <a:solidFill>
                <a:schemeClr val="accent1"/>
              </a:solidFill>
              <a:latin typeface="+mj-lt"/>
            </a:endParaRPr>
          </a:p>
          <a:p>
            <a:pPr algn="ctr" eaLnBrk="1" hangingPunct="1">
              <a:spcBef>
                <a:spcPct val="0"/>
              </a:spcBef>
              <a:buFontTx/>
              <a:buNone/>
              <a:defRPr/>
            </a:pPr>
            <a:r>
              <a:rPr lang="en-US" sz="2600" dirty="0" smtClean="0">
                <a:solidFill>
                  <a:schemeClr val="accent1"/>
                </a:solidFill>
                <a:latin typeface="+mj-lt"/>
              </a:rPr>
              <a:t>This event will start at 11:00 am EDT.</a:t>
            </a:r>
          </a:p>
          <a:p>
            <a:pPr eaLnBrk="1" hangingPunct="1">
              <a:buFontTx/>
              <a:buNone/>
              <a:defRPr/>
            </a:pPr>
            <a:endParaRPr lang="en-US" sz="2600" dirty="0" smtClean="0">
              <a:solidFill>
                <a:schemeClr val="accent1"/>
              </a:solidFill>
              <a:latin typeface="+mj-l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Footer Placeholder 2"/>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7D739E65-8574-4125-A3F7-86045186F63B}" type="slidenum">
              <a:rPr lang="de-DE" smtClean="0"/>
              <a:pPr/>
              <a:t>10</a:t>
            </a:fld>
            <a:endParaRPr lang="de-DE" smtClean="0"/>
          </a:p>
        </p:txBody>
      </p:sp>
      <p:sp>
        <p:nvSpPr>
          <p:cNvPr id="8195" name="Rectangle 17"/>
          <p:cNvSpPr>
            <a:spLocks noGrp="1" noChangeArrowheads="1"/>
          </p:cNvSpPr>
          <p:nvPr>
            <p:ph type="title"/>
          </p:nvPr>
        </p:nvSpPr>
        <p:spPr/>
        <p:txBody>
          <a:bodyPr/>
          <a:lstStyle/>
          <a:p>
            <a:r>
              <a:rPr lang="en-US" noProof="1" smtClean="0"/>
              <a:t>Agenda</a:t>
            </a:r>
          </a:p>
        </p:txBody>
      </p:sp>
      <p:sp>
        <p:nvSpPr>
          <p:cNvPr id="8197" name="Rectangle 4"/>
          <p:cNvSpPr>
            <a:spLocks noChangeArrowheads="1"/>
          </p:cNvSpPr>
          <p:nvPr/>
        </p:nvSpPr>
        <p:spPr bwMode="gray">
          <a:xfrm>
            <a:off x="792163" y="1036638"/>
            <a:ext cx="8047037" cy="723900"/>
          </a:xfrm>
          <a:prstGeom prst="rect">
            <a:avLst/>
          </a:prstGeom>
          <a:noFill/>
          <a:ln w="12700">
            <a:solidFill>
              <a:srgbClr val="C0C0C0"/>
            </a:solidFill>
            <a:miter lim="800000"/>
            <a:headEnd/>
            <a:tailEnd/>
          </a:ln>
        </p:spPr>
        <p:txBody>
          <a:bodyPr lIns="252000" tIns="72000" rIns="72000" bIns="72000" anchor="ctr"/>
          <a:lstStyle/>
          <a:p>
            <a:pPr>
              <a:spcBef>
                <a:spcPct val="25000"/>
              </a:spcBef>
            </a:pPr>
            <a:r>
              <a:rPr lang="en-US" sz="2400" noProof="1" smtClean="0"/>
              <a:t>Identifying respondents and selecting modes of data collection</a:t>
            </a:r>
            <a:endParaRPr lang="en-US" sz="2400" noProof="1"/>
          </a:p>
        </p:txBody>
      </p:sp>
      <p:sp>
        <p:nvSpPr>
          <p:cNvPr id="8199" name="Rectangle 6"/>
          <p:cNvSpPr>
            <a:spLocks noChangeArrowheads="1"/>
          </p:cNvSpPr>
          <p:nvPr/>
        </p:nvSpPr>
        <p:spPr bwMode="gray">
          <a:xfrm>
            <a:off x="792163" y="1931988"/>
            <a:ext cx="8047037" cy="723900"/>
          </a:xfrm>
          <a:prstGeom prst="rect">
            <a:avLst/>
          </a:prstGeom>
          <a:noFill/>
          <a:ln w="12700">
            <a:solidFill>
              <a:srgbClr val="C0C0C0"/>
            </a:solidFill>
            <a:miter lim="800000"/>
            <a:headEnd/>
            <a:tailEnd/>
          </a:ln>
        </p:spPr>
        <p:txBody>
          <a:bodyPr lIns="252000" tIns="72000" rIns="72000" bIns="72000" anchor="ctr"/>
          <a:lstStyle/>
          <a:p>
            <a:pPr>
              <a:spcBef>
                <a:spcPct val="25000"/>
              </a:spcBef>
            </a:pPr>
            <a:r>
              <a:rPr lang="en-US" sz="2400" noProof="1" smtClean="0"/>
              <a:t>Planning logistics</a:t>
            </a:r>
            <a:endParaRPr lang="en-US" sz="2400" noProof="1"/>
          </a:p>
        </p:txBody>
      </p:sp>
      <p:sp>
        <p:nvSpPr>
          <p:cNvPr id="8200" name="Rectangle 7"/>
          <p:cNvSpPr>
            <a:spLocks noChangeArrowheads="1"/>
          </p:cNvSpPr>
          <p:nvPr/>
        </p:nvSpPr>
        <p:spPr bwMode="gray">
          <a:xfrm>
            <a:off x="806450" y="2811463"/>
            <a:ext cx="8047038" cy="723900"/>
          </a:xfrm>
          <a:prstGeom prst="rect">
            <a:avLst/>
          </a:prstGeom>
          <a:noFill/>
          <a:ln w="12700">
            <a:solidFill>
              <a:srgbClr val="C0C0C0"/>
            </a:solidFill>
            <a:miter lim="800000"/>
            <a:headEnd/>
            <a:tailEnd/>
          </a:ln>
        </p:spPr>
        <p:txBody>
          <a:bodyPr lIns="252000" tIns="72000" rIns="72000" bIns="72000" anchor="ctr"/>
          <a:lstStyle/>
          <a:p>
            <a:pPr>
              <a:spcBef>
                <a:spcPct val="25000"/>
              </a:spcBef>
            </a:pPr>
            <a:endParaRPr lang="en-US" sz="2400" noProof="1"/>
          </a:p>
        </p:txBody>
      </p:sp>
      <p:sp>
        <p:nvSpPr>
          <p:cNvPr id="8202" name="Rectangle 9"/>
          <p:cNvSpPr>
            <a:spLocks noChangeArrowheads="1"/>
          </p:cNvSpPr>
          <p:nvPr/>
        </p:nvSpPr>
        <p:spPr bwMode="gray">
          <a:xfrm>
            <a:off x="333375" y="1036638"/>
            <a:ext cx="463550" cy="723900"/>
          </a:xfrm>
          <a:prstGeom prst="rect">
            <a:avLst/>
          </a:prstGeom>
          <a:solidFill>
            <a:schemeClr val="accent1"/>
          </a:solidFill>
          <a:ln w="12700">
            <a:solidFill>
              <a:srgbClr val="C0C0C0"/>
            </a:solidFill>
            <a:miter lim="800000"/>
            <a:headEnd/>
            <a:tailEnd/>
          </a:ln>
        </p:spPr>
        <p:txBody>
          <a:bodyPr lIns="0" tIns="0" rIns="0" bIns="0" anchor="ctr"/>
          <a:lstStyle/>
          <a:p>
            <a:pPr algn="ctr" defTabSz="801688" eaLnBrk="0" hangingPunct="0"/>
            <a:r>
              <a:rPr lang="en-US" sz="2800" b="1" noProof="1" smtClean="0">
                <a:solidFill>
                  <a:srgbClr val="FFFFFF"/>
                </a:solidFill>
              </a:rPr>
              <a:t>1</a:t>
            </a:r>
            <a:endParaRPr lang="en-US" sz="2800" b="1" noProof="1">
              <a:solidFill>
                <a:srgbClr val="FFFFFF"/>
              </a:solidFill>
            </a:endParaRPr>
          </a:p>
        </p:txBody>
      </p:sp>
      <p:sp>
        <p:nvSpPr>
          <p:cNvPr id="8204" name="Rectangle 11"/>
          <p:cNvSpPr>
            <a:spLocks noChangeArrowheads="1"/>
          </p:cNvSpPr>
          <p:nvPr/>
        </p:nvSpPr>
        <p:spPr bwMode="gray">
          <a:xfrm>
            <a:off x="347663" y="1931988"/>
            <a:ext cx="463550" cy="723900"/>
          </a:xfrm>
          <a:prstGeom prst="rect">
            <a:avLst/>
          </a:prstGeom>
          <a:solidFill>
            <a:schemeClr val="accent1"/>
          </a:solidFill>
          <a:ln w="12700">
            <a:solidFill>
              <a:srgbClr val="C0C0C0"/>
            </a:solidFill>
            <a:miter lim="800000"/>
            <a:headEnd/>
            <a:tailEnd/>
          </a:ln>
        </p:spPr>
        <p:txBody>
          <a:bodyPr lIns="0" tIns="0" rIns="0" bIns="0" anchor="ctr"/>
          <a:lstStyle/>
          <a:p>
            <a:pPr algn="ctr" defTabSz="801688" eaLnBrk="0" hangingPunct="0"/>
            <a:r>
              <a:rPr lang="en-US" sz="2800" b="1" noProof="1" smtClean="0">
                <a:solidFill>
                  <a:srgbClr val="FFFFFF"/>
                </a:solidFill>
              </a:rPr>
              <a:t>2</a:t>
            </a:r>
            <a:endParaRPr lang="en-US" sz="2800" b="1" noProof="1">
              <a:solidFill>
                <a:srgbClr val="FFFFFF"/>
              </a:solidFill>
            </a:endParaRPr>
          </a:p>
        </p:txBody>
      </p:sp>
      <p:sp>
        <p:nvSpPr>
          <p:cNvPr id="8205" name="Rectangle 12"/>
          <p:cNvSpPr>
            <a:spLocks noChangeArrowheads="1"/>
          </p:cNvSpPr>
          <p:nvPr/>
        </p:nvSpPr>
        <p:spPr bwMode="gray">
          <a:xfrm>
            <a:off x="347663" y="2811463"/>
            <a:ext cx="463550" cy="723900"/>
          </a:xfrm>
          <a:prstGeom prst="rect">
            <a:avLst/>
          </a:prstGeom>
          <a:solidFill>
            <a:schemeClr val="accent1"/>
          </a:solidFill>
          <a:ln w="12700">
            <a:solidFill>
              <a:srgbClr val="C0C0C0"/>
            </a:solidFill>
            <a:miter lim="800000"/>
            <a:headEnd/>
            <a:tailEnd/>
          </a:ln>
        </p:spPr>
        <p:txBody>
          <a:bodyPr lIns="0" tIns="0" rIns="0" bIns="0" anchor="ctr"/>
          <a:lstStyle/>
          <a:p>
            <a:pPr algn="ctr" defTabSz="801688" eaLnBrk="0" hangingPunct="0"/>
            <a:r>
              <a:rPr lang="en-US" sz="2800" b="1" noProof="1" smtClean="0">
                <a:solidFill>
                  <a:srgbClr val="FFFFFF"/>
                </a:solidFill>
              </a:rPr>
              <a:t>3</a:t>
            </a:r>
            <a:endParaRPr lang="en-US" sz="2800" b="1" noProof="1">
              <a:solidFill>
                <a:srgbClr val="FFFFFF"/>
              </a:solidFill>
            </a:endParaRPr>
          </a:p>
        </p:txBody>
      </p:sp>
      <p:sp>
        <p:nvSpPr>
          <p:cNvPr id="12" name="Rectangle 7"/>
          <p:cNvSpPr>
            <a:spLocks noChangeArrowheads="1"/>
          </p:cNvSpPr>
          <p:nvPr/>
        </p:nvSpPr>
        <p:spPr bwMode="gray">
          <a:xfrm>
            <a:off x="806450" y="4597400"/>
            <a:ext cx="8047038" cy="723900"/>
          </a:xfrm>
          <a:prstGeom prst="rect">
            <a:avLst/>
          </a:prstGeom>
          <a:noFill/>
          <a:ln w="12700">
            <a:solidFill>
              <a:srgbClr val="C0C0C0"/>
            </a:solidFill>
            <a:miter lim="800000"/>
            <a:headEnd/>
            <a:tailEnd/>
          </a:ln>
        </p:spPr>
        <p:txBody>
          <a:bodyPr lIns="252000" tIns="72000" rIns="72000" bIns="72000" anchor="ctr"/>
          <a:lstStyle/>
          <a:p>
            <a:pPr>
              <a:spcBef>
                <a:spcPct val="25000"/>
              </a:spcBef>
            </a:pPr>
            <a:r>
              <a:rPr lang="en-US" sz="2400" noProof="1" smtClean="0"/>
              <a:t>Providing results</a:t>
            </a:r>
            <a:endParaRPr lang="en-US" sz="2400" noProof="1"/>
          </a:p>
        </p:txBody>
      </p:sp>
      <p:sp>
        <p:nvSpPr>
          <p:cNvPr id="13" name="Rectangle 12"/>
          <p:cNvSpPr>
            <a:spLocks noChangeArrowheads="1"/>
          </p:cNvSpPr>
          <p:nvPr/>
        </p:nvSpPr>
        <p:spPr bwMode="gray">
          <a:xfrm>
            <a:off x="347663" y="4597400"/>
            <a:ext cx="463550" cy="723900"/>
          </a:xfrm>
          <a:prstGeom prst="rect">
            <a:avLst/>
          </a:prstGeom>
          <a:solidFill>
            <a:schemeClr val="accent1"/>
          </a:solidFill>
          <a:ln w="12700">
            <a:solidFill>
              <a:srgbClr val="C0C0C0"/>
            </a:solidFill>
            <a:miter lim="800000"/>
            <a:headEnd/>
            <a:tailEnd/>
          </a:ln>
        </p:spPr>
        <p:txBody>
          <a:bodyPr lIns="0" tIns="0" rIns="0" bIns="0" anchor="ctr"/>
          <a:lstStyle/>
          <a:p>
            <a:pPr algn="ctr" defTabSz="801688" eaLnBrk="0" hangingPunct="0"/>
            <a:r>
              <a:rPr lang="en-US" sz="2800" b="1" noProof="1" smtClean="0">
                <a:solidFill>
                  <a:srgbClr val="FFFFFF"/>
                </a:solidFill>
              </a:rPr>
              <a:t>5</a:t>
            </a:r>
            <a:endParaRPr lang="en-US" sz="2800" b="1" noProof="1">
              <a:solidFill>
                <a:srgbClr val="FFFFFF"/>
              </a:solidFill>
            </a:endParaRPr>
          </a:p>
        </p:txBody>
      </p:sp>
      <p:sp>
        <p:nvSpPr>
          <p:cNvPr id="14" name="Rectangle 7"/>
          <p:cNvSpPr>
            <a:spLocks noChangeArrowheads="1"/>
          </p:cNvSpPr>
          <p:nvPr/>
        </p:nvSpPr>
        <p:spPr bwMode="gray">
          <a:xfrm>
            <a:off x="806450" y="3687763"/>
            <a:ext cx="8047038" cy="723900"/>
          </a:xfrm>
          <a:prstGeom prst="rect">
            <a:avLst/>
          </a:prstGeom>
          <a:noFill/>
          <a:ln w="12700">
            <a:solidFill>
              <a:srgbClr val="C0C0C0"/>
            </a:solidFill>
            <a:miter lim="800000"/>
            <a:headEnd/>
            <a:tailEnd/>
          </a:ln>
        </p:spPr>
        <p:txBody>
          <a:bodyPr lIns="252000" tIns="72000" rIns="72000" bIns="72000" anchor="ctr"/>
          <a:lstStyle/>
          <a:p>
            <a:pPr>
              <a:spcBef>
                <a:spcPct val="25000"/>
              </a:spcBef>
            </a:pPr>
            <a:endParaRPr lang="en-US" sz="2400" noProof="1"/>
          </a:p>
        </p:txBody>
      </p:sp>
      <p:sp>
        <p:nvSpPr>
          <p:cNvPr id="15" name="Rectangle 12"/>
          <p:cNvSpPr>
            <a:spLocks noChangeArrowheads="1"/>
          </p:cNvSpPr>
          <p:nvPr/>
        </p:nvSpPr>
        <p:spPr bwMode="gray">
          <a:xfrm>
            <a:off x="347663" y="3687763"/>
            <a:ext cx="463550" cy="723900"/>
          </a:xfrm>
          <a:prstGeom prst="rect">
            <a:avLst/>
          </a:prstGeom>
          <a:solidFill>
            <a:schemeClr val="accent1"/>
          </a:solidFill>
          <a:ln w="12700">
            <a:solidFill>
              <a:srgbClr val="C0C0C0"/>
            </a:solidFill>
            <a:miter lim="800000"/>
            <a:headEnd/>
            <a:tailEnd/>
          </a:ln>
        </p:spPr>
        <p:txBody>
          <a:bodyPr lIns="0" tIns="0" rIns="0" bIns="0" anchor="ctr"/>
          <a:lstStyle/>
          <a:p>
            <a:pPr algn="ctr" defTabSz="801688" eaLnBrk="0" hangingPunct="0"/>
            <a:r>
              <a:rPr lang="en-US" sz="2800" b="1" noProof="1" smtClean="0">
                <a:solidFill>
                  <a:srgbClr val="FFFFFF"/>
                </a:solidFill>
              </a:rPr>
              <a:t>4</a:t>
            </a:r>
            <a:endParaRPr lang="en-US" sz="2800" b="1" noProof="1">
              <a:solidFill>
                <a:srgbClr val="FFFFFF"/>
              </a:solidFill>
            </a:endParaRPr>
          </a:p>
        </p:txBody>
      </p:sp>
      <p:sp>
        <p:nvSpPr>
          <p:cNvPr id="16" name="Rectangle 6"/>
          <p:cNvSpPr>
            <a:spLocks noChangeArrowheads="1"/>
          </p:cNvSpPr>
          <p:nvPr/>
        </p:nvSpPr>
        <p:spPr bwMode="gray">
          <a:xfrm>
            <a:off x="811213" y="2811463"/>
            <a:ext cx="8047037" cy="723900"/>
          </a:xfrm>
          <a:prstGeom prst="rect">
            <a:avLst/>
          </a:prstGeom>
          <a:noFill/>
          <a:ln w="12700">
            <a:solidFill>
              <a:srgbClr val="C0C0C0"/>
            </a:solidFill>
            <a:miter lim="800000"/>
            <a:headEnd/>
            <a:tailEnd/>
          </a:ln>
        </p:spPr>
        <p:txBody>
          <a:bodyPr lIns="252000" tIns="72000" rIns="72000" bIns="72000" anchor="ctr"/>
          <a:lstStyle/>
          <a:p>
            <a:pPr>
              <a:spcBef>
                <a:spcPct val="25000"/>
              </a:spcBef>
            </a:pPr>
            <a:r>
              <a:rPr lang="en-US" sz="2400" noProof="1" smtClean="0"/>
              <a:t>Preparing materials</a:t>
            </a:r>
            <a:endParaRPr lang="en-US" sz="2400" noProof="1"/>
          </a:p>
        </p:txBody>
      </p:sp>
      <p:sp>
        <p:nvSpPr>
          <p:cNvPr id="17" name="Rectangle 6"/>
          <p:cNvSpPr>
            <a:spLocks noChangeArrowheads="1"/>
          </p:cNvSpPr>
          <p:nvPr/>
        </p:nvSpPr>
        <p:spPr bwMode="gray">
          <a:xfrm>
            <a:off x="811213" y="3687763"/>
            <a:ext cx="8047037" cy="723900"/>
          </a:xfrm>
          <a:prstGeom prst="rect">
            <a:avLst/>
          </a:prstGeom>
          <a:noFill/>
          <a:ln w="12700">
            <a:solidFill>
              <a:srgbClr val="C0C0C0"/>
            </a:solidFill>
            <a:miter lim="800000"/>
            <a:headEnd/>
            <a:tailEnd/>
          </a:ln>
        </p:spPr>
        <p:txBody>
          <a:bodyPr lIns="252000" tIns="72000" rIns="72000" bIns="72000" anchor="ctr"/>
          <a:lstStyle/>
          <a:p>
            <a:pPr>
              <a:spcBef>
                <a:spcPct val="25000"/>
              </a:spcBef>
            </a:pPr>
            <a:r>
              <a:rPr lang="en-US" sz="2400" noProof="1" smtClean="0"/>
              <a:t>Collecting data</a:t>
            </a:r>
            <a:endParaRPr lang="en-US" sz="2400" noProof="1"/>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a:xfrm>
            <a:off x="314325" y="147638"/>
            <a:ext cx="7079703" cy="600075"/>
          </a:xfrm>
        </p:spPr>
        <p:txBody>
          <a:bodyPr/>
          <a:lstStyle/>
          <a:p>
            <a:r>
              <a:rPr lang="en-US" dirty="0" smtClean="0"/>
              <a:t>Importance of Good Survey Administration Practices</a:t>
            </a:r>
          </a:p>
        </p:txBody>
      </p:sp>
      <p:sp>
        <p:nvSpPr>
          <p:cNvPr id="11267" name="Content Placeholder 2"/>
          <p:cNvSpPr>
            <a:spLocks noGrp="1"/>
          </p:cNvSpPr>
          <p:nvPr>
            <p:ph idx="1"/>
          </p:nvPr>
        </p:nvSpPr>
        <p:spPr>
          <a:xfrm>
            <a:off x="314325" y="1038225"/>
            <a:ext cx="8524875" cy="4968437"/>
          </a:xfrm>
        </p:spPr>
        <p:txBody>
          <a:bodyPr/>
          <a:lstStyle/>
          <a:p>
            <a:r>
              <a:rPr lang="en-US" b="0" dirty="0" smtClean="0"/>
              <a:t>Our archived </a:t>
            </a:r>
            <a:r>
              <a:rPr lang="en-US" b="0" i="1" dirty="0" smtClean="0"/>
              <a:t>Survey Development </a:t>
            </a:r>
            <a:r>
              <a:rPr lang="en-US" b="0" dirty="0" smtClean="0"/>
              <a:t>webinar focused on an important step in </a:t>
            </a:r>
            <a:r>
              <a:rPr lang="en-US" b="0" i="1" dirty="0" smtClean="0"/>
              <a:t>ensuring sound data </a:t>
            </a:r>
            <a:r>
              <a:rPr lang="en-US" b="0" dirty="0" smtClean="0"/>
              <a:t>– creating a survey instrument that has valid and reliable measures. </a:t>
            </a:r>
          </a:p>
          <a:p>
            <a:r>
              <a:rPr lang="en-US" b="0" dirty="0" smtClean="0"/>
              <a:t>Today we will talk about another important factor in </a:t>
            </a:r>
            <a:r>
              <a:rPr lang="en-US" b="0" i="1" dirty="0" smtClean="0"/>
              <a:t>ensuring sound data </a:t>
            </a:r>
            <a:r>
              <a:rPr lang="en-US" b="0" dirty="0" smtClean="0"/>
              <a:t>— how school climate surveys are administered. </a:t>
            </a:r>
          </a:p>
          <a:p>
            <a:r>
              <a:rPr lang="en-US" b="0" dirty="0" smtClean="0"/>
              <a:t>We will cover such things as:  </a:t>
            </a:r>
          </a:p>
          <a:p>
            <a:pPr lvl="1"/>
            <a:r>
              <a:rPr lang="en-US" sz="2000" b="0" dirty="0" smtClean="0"/>
              <a:t>Choosing the most </a:t>
            </a:r>
            <a:r>
              <a:rPr lang="en-US" sz="2000" b="0" i="1" dirty="0" smtClean="0"/>
              <a:t>appropriate mode </a:t>
            </a:r>
            <a:r>
              <a:rPr lang="en-US" sz="2000" b="0" dirty="0" smtClean="0"/>
              <a:t>for specific respondents —students, staff, families (parents/guardians);</a:t>
            </a:r>
          </a:p>
          <a:p>
            <a:pPr lvl="1"/>
            <a:r>
              <a:rPr lang="en-US" sz="2000" b="0" dirty="0" smtClean="0"/>
              <a:t>Conducting administration activities in a </a:t>
            </a:r>
            <a:r>
              <a:rPr lang="en-US" sz="2000" b="0" i="1" dirty="0" smtClean="0"/>
              <a:t>timely fashion</a:t>
            </a:r>
            <a:r>
              <a:rPr lang="en-US" sz="2000" b="0" dirty="0" smtClean="0"/>
              <a:t>; and</a:t>
            </a:r>
          </a:p>
          <a:p>
            <a:pPr lvl="1"/>
            <a:r>
              <a:rPr lang="en-US" sz="2000" b="0" dirty="0" smtClean="0"/>
              <a:t>Attending to </a:t>
            </a:r>
            <a:r>
              <a:rPr lang="en-US" sz="2000" b="0" i="1" dirty="0" smtClean="0"/>
              <a:t>best practices </a:t>
            </a:r>
            <a:r>
              <a:rPr lang="en-US" sz="2000" dirty="0" smtClean="0"/>
              <a:t>when planning logistics, preparing administration materials, and collecting data. </a:t>
            </a:r>
            <a:endParaRPr lang="en-US" sz="2000" b="0" dirty="0" smtClean="0"/>
          </a:p>
        </p:txBody>
      </p:sp>
      <p:sp>
        <p:nvSpPr>
          <p:cNvPr id="11268"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A3D59675-4903-4470-AEF4-A2F30371FCED}" type="slidenum">
              <a:rPr lang="de-DE" smtClean="0"/>
              <a:pPr/>
              <a:t>11</a:t>
            </a:fld>
            <a:endParaRPr lang="de-DE" smtClean="0"/>
          </a:p>
        </p:txBody>
      </p:sp>
      <p:sp>
        <p:nvSpPr>
          <p:cNvPr id="11269"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endParaRPr lang="de-DE" sz="1000" dirty="0"/>
          </a:p>
        </p:txBody>
      </p:sp>
      <p:graphicFrame>
        <p:nvGraphicFramePr>
          <p:cNvPr id="6" name="Diagram 5"/>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22250" y="920750"/>
            <a:ext cx="7485063" cy="960438"/>
          </a:xfrm>
        </p:spPr>
        <p:txBody>
          <a:bodyPr/>
          <a:lstStyle/>
          <a:p>
            <a:r>
              <a:rPr lang="en-US" dirty="0" smtClean="0"/>
              <a:t>Identifying Respondents and Selecting Modes of Data Collection</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a:xfrm>
            <a:off x="314325" y="147638"/>
            <a:ext cx="6499833" cy="600075"/>
          </a:xfrm>
        </p:spPr>
        <p:txBody>
          <a:bodyPr/>
          <a:lstStyle/>
          <a:p>
            <a:r>
              <a:rPr lang="en-US" dirty="0" smtClean="0"/>
              <a:t>Respondents: Students, Staff, Families  </a:t>
            </a:r>
          </a:p>
        </p:txBody>
      </p:sp>
      <p:sp>
        <p:nvSpPr>
          <p:cNvPr id="14339" name="Content Placeholder 2"/>
          <p:cNvSpPr>
            <a:spLocks noGrp="1"/>
          </p:cNvSpPr>
          <p:nvPr>
            <p:ph idx="1"/>
          </p:nvPr>
        </p:nvSpPr>
        <p:spPr>
          <a:xfrm>
            <a:off x="314325" y="977900"/>
            <a:ext cx="8524875" cy="5249863"/>
          </a:xfrm>
        </p:spPr>
        <p:txBody>
          <a:bodyPr/>
          <a:lstStyle/>
          <a:p>
            <a:r>
              <a:rPr lang="en-US" b="0" dirty="0" smtClean="0"/>
              <a:t>Some initial questions —</a:t>
            </a:r>
          </a:p>
          <a:p>
            <a:r>
              <a:rPr lang="en-US" b="0" i="1" dirty="0" smtClean="0">
                <a:solidFill>
                  <a:srgbClr val="FF6600"/>
                </a:solidFill>
              </a:rPr>
              <a:t>Students:</a:t>
            </a:r>
            <a:r>
              <a:rPr lang="en-US" b="0" dirty="0" smtClean="0">
                <a:solidFill>
                  <a:srgbClr val="FF6600"/>
                </a:solidFill>
              </a:rPr>
              <a:t> </a:t>
            </a:r>
          </a:p>
          <a:p>
            <a:pPr lvl="1"/>
            <a:r>
              <a:rPr lang="en-US" sz="2000" b="0" dirty="0" smtClean="0"/>
              <a:t>Which students, from which schools? </a:t>
            </a:r>
          </a:p>
          <a:p>
            <a:pPr lvl="1"/>
            <a:r>
              <a:rPr lang="en-US" sz="2000" b="0" dirty="0" smtClean="0"/>
              <a:t>Where and when will they take th</a:t>
            </a:r>
            <a:r>
              <a:rPr lang="en-US" sz="2000" dirty="0" smtClean="0"/>
              <a:t>e survey? </a:t>
            </a:r>
            <a:endParaRPr lang="en-US" sz="2000" b="0" dirty="0" smtClean="0"/>
          </a:p>
          <a:p>
            <a:r>
              <a:rPr lang="en-US" b="0" i="1" dirty="0" smtClean="0">
                <a:solidFill>
                  <a:srgbClr val="FF6600"/>
                </a:solidFill>
              </a:rPr>
              <a:t>Staff</a:t>
            </a:r>
            <a:r>
              <a:rPr lang="en-US" b="0" dirty="0" smtClean="0">
                <a:solidFill>
                  <a:srgbClr val="FF6600"/>
                </a:solidFill>
              </a:rPr>
              <a:t>: </a:t>
            </a:r>
            <a:r>
              <a:rPr lang="en-US" b="0" dirty="0" smtClean="0"/>
              <a:t>	</a:t>
            </a:r>
          </a:p>
          <a:p>
            <a:pPr lvl="1"/>
            <a:r>
              <a:rPr lang="en-US" sz="2000" b="0" dirty="0" smtClean="0"/>
              <a:t>Which staff — Teachers only, all teaching staff, all staff?</a:t>
            </a:r>
          </a:p>
          <a:p>
            <a:pPr lvl="1"/>
            <a:r>
              <a:rPr lang="en-US" sz="2000" b="0" dirty="0" smtClean="0"/>
              <a:t>Full and part time, occasional, subs? </a:t>
            </a:r>
          </a:p>
          <a:p>
            <a:pPr lvl="1"/>
            <a:r>
              <a:rPr lang="en-US" sz="2000" b="0" dirty="0" smtClean="0"/>
              <a:t>Where and when will staff fill out the survey? </a:t>
            </a:r>
          </a:p>
          <a:p>
            <a:r>
              <a:rPr lang="en-US" b="0" i="1" dirty="0" smtClean="0">
                <a:solidFill>
                  <a:srgbClr val="FF6600"/>
                </a:solidFill>
              </a:rPr>
              <a:t>Families:</a:t>
            </a:r>
            <a:r>
              <a:rPr lang="en-US" b="0" dirty="0" smtClean="0">
                <a:solidFill>
                  <a:srgbClr val="FF6600"/>
                </a:solidFill>
              </a:rPr>
              <a:t> </a:t>
            </a:r>
          </a:p>
          <a:p>
            <a:pPr lvl="1"/>
            <a:r>
              <a:rPr lang="en-US" sz="2000" b="0" dirty="0" smtClean="0"/>
              <a:t>Which parent?</a:t>
            </a:r>
          </a:p>
          <a:p>
            <a:pPr lvl="1"/>
            <a:r>
              <a:rPr lang="en-US" sz="2000" b="0" dirty="0" smtClean="0"/>
              <a:t>About which child</a:t>
            </a:r>
            <a:r>
              <a:rPr lang="en-US" sz="2000" dirty="0" smtClean="0"/>
              <a:t>?</a:t>
            </a:r>
          </a:p>
          <a:p>
            <a:pPr lvl="1"/>
            <a:r>
              <a:rPr lang="en-US" sz="2000" b="0" dirty="0" smtClean="0"/>
              <a:t>Where/how will families fill out the survey and how will they get it?  </a:t>
            </a:r>
          </a:p>
          <a:p>
            <a:pPr>
              <a:buNone/>
            </a:pPr>
            <a:endParaRPr lang="en-US" b="0" dirty="0" smtClean="0"/>
          </a:p>
          <a:p>
            <a:pPr>
              <a:buFont typeface="Wingdings" pitchFamily="2" charset="2"/>
              <a:buNone/>
            </a:pPr>
            <a:endParaRPr lang="en-US" dirty="0" smtClean="0"/>
          </a:p>
          <a:p>
            <a:pPr>
              <a:buFont typeface="Wingdings" pitchFamily="2" charset="2"/>
              <a:buNone/>
            </a:pPr>
            <a:endParaRPr lang="en-US" dirty="0" smtClean="0"/>
          </a:p>
        </p:txBody>
      </p:sp>
      <p:sp>
        <p:nvSpPr>
          <p:cNvPr id="14340"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2B72F178-3199-4675-9CB5-09A3A229D812}" type="slidenum">
              <a:rPr lang="de-DE" smtClean="0"/>
              <a:pPr/>
              <a:t>13</a:t>
            </a:fld>
            <a:endParaRPr lang="de-DE" smtClean="0"/>
          </a:p>
        </p:txBody>
      </p:sp>
      <p:sp>
        <p:nvSpPr>
          <p:cNvPr id="14342"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endParaRPr lang="de-DE" sz="1000" dirty="0"/>
          </a:p>
        </p:txBody>
      </p:sp>
      <p:graphicFrame>
        <p:nvGraphicFramePr>
          <p:cNvPr id="8" name="Diagram 7"/>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79874" name="Picture 2" descr="http://www.freewebs.com/character-education/Students%20in%20Classroom%20clip%20art.gif"/>
          <p:cNvPicPr>
            <a:picLocks noChangeAspect="1" noChangeArrowheads="1"/>
          </p:cNvPicPr>
          <p:nvPr/>
        </p:nvPicPr>
        <p:blipFill>
          <a:blip r:embed="rId8"/>
          <a:srcRect/>
          <a:stretch>
            <a:fillRect/>
          </a:stretch>
        </p:blipFill>
        <p:spPr bwMode="auto">
          <a:xfrm>
            <a:off x="6527259" y="965410"/>
            <a:ext cx="1974715" cy="2098135"/>
          </a:xfrm>
          <a:prstGeom prst="rect">
            <a:avLst/>
          </a:prstGeom>
          <a:noFill/>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Modes of Survey Administration</a:t>
            </a:r>
          </a:p>
        </p:txBody>
      </p:sp>
      <p:sp>
        <p:nvSpPr>
          <p:cNvPr id="15363" name="Content Placeholder 2"/>
          <p:cNvSpPr>
            <a:spLocks noGrp="1"/>
          </p:cNvSpPr>
          <p:nvPr>
            <p:ph idx="1"/>
          </p:nvPr>
        </p:nvSpPr>
        <p:spPr>
          <a:xfrm>
            <a:off x="314325" y="1089025"/>
            <a:ext cx="8524875" cy="5160941"/>
          </a:xfrm>
        </p:spPr>
        <p:txBody>
          <a:bodyPr/>
          <a:lstStyle/>
          <a:p>
            <a:r>
              <a:rPr lang="en-US" b="0" dirty="0" smtClean="0"/>
              <a:t>Surveys can be </a:t>
            </a:r>
            <a:r>
              <a:rPr lang="en-US" b="0" i="1" dirty="0" smtClean="0">
                <a:solidFill>
                  <a:srgbClr val="FF6600"/>
                </a:solidFill>
              </a:rPr>
              <a:t>interviewer-assisted</a:t>
            </a:r>
            <a:r>
              <a:rPr lang="en-US" b="0" dirty="0" smtClean="0"/>
              <a:t> (in person or on phone) or </a:t>
            </a:r>
            <a:r>
              <a:rPr lang="en-US" b="0" i="1" dirty="0" smtClean="0">
                <a:solidFill>
                  <a:srgbClr val="FF6600"/>
                </a:solidFill>
              </a:rPr>
              <a:t>self-administered </a:t>
            </a:r>
            <a:r>
              <a:rPr lang="en-US" b="0" dirty="0" smtClean="0"/>
              <a:t>(respondents fill out themselves).</a:t>
            </a:r>
          </a:p>
          <a:p>
            <a:r>
              <a:rPr lang="en-US" b="0" dirty="0" smtClean="0"/>
              <a:t>We now have many data collection modes:</a:t>
            </a:r>
          </a:p>
          <a:p>
            <a:pPr lvl="1"/>
            <a:r>
              <a:rPr lang="en-US" sz="2000" b="0" dirty="0" smtClean="0"/>
              <a:t>Paper and pencil, in-person, telephone-assisted, </a:t>
            </a:r>
            <a:r>
              <a:rPr lang="en-US" sz="2000" dirty="0" smtClean="0"/>
              <a:t>computer-assisted (web-based or e-mail only)</a:t>
            </a:r>
            <a:r>
              <a:rPr lang="en-US" sz="2000" b="0" dirty="0" smtClean="0"/>
              <a:t> </a:t>
            </a:r>
          </a:p>
          <a:p>
            <a:pPr lvl="1"/>
            <a:r>
              <a:rPr lang="en-US" sz="2000" b="0" dirty="0" smtClean="0"/>
              <a:t>Various combinations (e.g., CAPI: computer assisted personal interviews) </a:t>
            </a:r>
          </a:p>
          <a:p>
            <a:r>
              <a:rPr lang="en-US" b="0" i="1" dirty="0" smtClean="0"/>
              <a:t>What is the most appropriate mode for each respondent group?</a:t>
            </a:r>
          </a:p>
          <a:p>
            <a:r>
              <a:rPr lang="en-US" b="0" dirty="0" smtClean="0"/>
              <a:t>We will focus on </a:t>
            </a:r>
            <a:r>
              <a:rPr lang="en-US" b="0" i="1" dirty="0" smtClean="0"/>
              <a:t>self-administered surveys a</a:t>
            </a:r>
            <a:r>
              <a:rPr lang="en-US" sz="2000" b="0" i="1" dirty="0" smtClean="0"/>
              <a:t>nd on paper and web-based modes of administration.  </a:t>
            </a:r>
          </a:p>
        </p:txBody>
      </p:sp>
      <p:sp>
        <p:nvSpPr>
          <p:cNvPr id="15364" name="Footer Placeholder 3"/>
          <p:cNvSpPr>
            <a:spLocks noGrp="1"/>
          </p:cNvSpPr>
          <p:nvPr>
            <p:ph type="ftr" sz="quarter" idx="10"/>
          </p:nvPr>
        </p:nvSpPr>
        <p:spPr>
          <a:noFill/>
          <a:ln>
            <a:miter lim="800000"/>
            <a:headEnd/>
            <a:tailEnd/>
          </a:ln>
        </p:spPr>
        <p:txBody>
          <a:bodyPr/>
          <a:lstStyle/>
          <a:p>
            <a:r>
              <a:rPr lang="de-DE" dirty="0" smtClean="0"/>
              <a:t>Page </a:t>
            </a:r>
            <a:r>
              <a:rPr lang="de-DE" dirty="0" smtClean="0">
                <a:sym typeface="Wingdings" pitchFamily="2" charset="2"/>
              </a:rPr>
              <a:t></a:t>
            </a:r>
            <a:r>
              <a:rPr lang="de-DE" dirty="0" smtClean="0"/>
              <a:t> </a:t>
            </a:r>
            <a:fld id="{F01BB10C-D751-4275-9FBC-786C07A70BF8}" type="slidenum">
              <a:rPr lang="de-DE" smtClean="0"/>
              <a:pPr/>
              <a:t>14</a:t>
            </a:fld>
            <a:endParaRPr lang="de-DE" dirty="0" smtClean="0"/>
          </a:p>
        </p:txBody>
      </p:sp>
      <p:sp>
        <p:nvSpPr>
          <p:cNvPr id="15366"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r>
              <a:rPr lang="de-DE" sz="1000" dirty="0" smtClean="0"/>
              <a:t> </a:t>
            </a:r>
            <a:endParaRPr lang="de-DE" sz="1000" dirty="0"/>
          </a:p>
        </p:txBody>
      </p:sp>
      <p:sp>
        <p:nvSpPr>
          <p:cNvPr id="8" name="Footer Placeholder 3"/>
          <p:cNvSpPr txBox="1">
            <a:spLocks/>
          </p:cNvSpPr>
          <p:nvPr/>
        </p:nvSpPr>
        <p:spPr bwMode="gray">
          <a:xfrm>
            <a:off x="220663" y="6259513"/>
            <a:ext cx="1343025" cy="247650"/>
          </a:xfrm>
          <a:prstGeom prst="rect">
            <a:avLst/>
          </a:prstGeom>
          <a:noFill/>
          <a:ln w="9525">
            <a:noFill/>
            <a:miter lim="800000"/>
            <a:headEnd/>
            <a:tailEnd/>
          </a:ln>
        </p:spPr>
        <p:txBody>
          <a:bodyPr/>
          <a:lstStyle/>
          <a:p>
            <a:r>
              <a:rPr lang="de-DE" sz="1000" dirty="0" smtClean="0"/>
              <a:t>Citation  </a:t>
            </a:r>
            <a:r>
              <a:rPr lang="de-DE" sz="1000" dirty="0">
                <a:sym typeface="Wingdings" pitchFamily="2" charset="2"/>
              </a:rPr>
              <a:t></a:t>
            </a:r>
            <a:r>
              <a:rPr lang="de-DE" sz="1000" dirty="0"/>
              <a:t> </a:t>
            </a:r>
            <a:r>
              <a:rPr lang="de-DE" sz="1000" dirty="0" smtClean="0"/>
              <a:t> 1 </a:t>
            </a:r>
            <a:endParaRPr lang="de-DE" sz="1000" dirty="0"/>
          </a:p>
        </p:txBody>
      </p:sp>
      <p:graphicFrame>
        <p:nvGraphicFramePr>
          <p:cNvPr id="9" name="Diagram 8"/>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xfrm>
            <a:off x="314325" y="147638"/>
            <a:ext cx="6499833" cy="600075"/>
          </a:xfrm>
        </p:spPr>
        <p:txBody>
          <a:bodyPr/>
          <a:lstStyle/>
          <a:p>
            <a:r>
              <a:rPr lang="en-US" dirty="0" smtClean="0"/>
              <a:t>Paper vs. Online — General Considerations</a:t>
            </a:r>
          </a:p>
        </p:txBody>
      </p:sp>
      <p:sp>
        <p:nvSpPr>
          <p:cNvPr id="17411" name="Content Placeholder 2"/>
          <p:cNvSpPr>
            <a:spLocks noGrp="1"/>
          </p:cNvSpPr>
          <p:nvPr>
            <p:ph idx="1"/>
          </p:nvPr>
        </p:nvSpPr>
        <p:spPr>
          <a:xfrm>
            <a:off x="314325" y="962024"/>
            <a:ext cx="8524875" cy="5044637"/>
          </a:xfrm>
        </p:spPr>
        <p:txBody>
          <a:bodyPr/>
          <a:lstStyle/>
          <a:p>
            <a:pPr lvl="1">
              <a:buNone/>
            </a:pPr>
            <a:r>
              <a:rPr lang="en-US" sz="2000" b="1" dirty="0" smtClean="0"/>
              <a:t>Paper</a:t>
            </a:r>
          </a:p>
          <a:p>
            <a:pPr lvl="1">
              <a:buFont typeface="Wingdings" pitchFamily="2" charset="2"/>
              <a:buChar char="§"/>
            </a:pPr>
            <a:r>
              <a:rPr lang="en-US" sz="2000" dirty="0" smtClean="0"/>
              <a:t>Needs no access to computers.</a:t>
            </a:r>
          </a:p>
          <a:p>
            <a:pPr lvl="1">
              <a:buFont typeface="Wingdings" pitchFamily="2" charset="2"/>
              <a:buChar char="§"/>
            </a:pPr>
            <a:r>
              <a:rPr lang="en-US" sz="2000" dirty="0" smtClean="0"/>
              <a:t>Needs no familiarity with computers.</a:t>
            </a:r>
          </a:p>
          <a:p>
            <a:pPr lvl="1">
              <a:buFont typeface="Wingdings" pitchFamily="2" charset="2"/>
              <a:buChar char="§"/>
            </a:pPr>
            <a:r>
              <a:rPr lang="en-US" sz="2000" dirty="0" smtClean="0"/>
              <a:t>Respondents need only a pen or pencil.</a:t>
            </a:r>
          </a:p>
          <a:p>
            <a:pPr lvl="1">
              <a:buFont typeface="Wingdings" pitchFamily="2" charset="2"/>
              <a:buChar char="§"/>
            </a:pPr>
            <a:r>
              <a:rPr lang="en-US" sz="2000" dirty="0" smtClean="0"/>
              <a:t>Paper flow needs to be managed (delivery, collection of forms). </a:t>
            </a:r>
          </a:p>
          <a:p>
            <a:pPr lvl="1">
              <a:buFont typeface="Wingdings" pitchFamily="2" charset="2"/>
              <a:buChar char="§"/>
            </a:pPr>
            <a:r>
              <a:rPr lang="en-US" sz="2000" dirty="0" smtClean="0"/>
              <a:t>Possibility of lost forms, respondent errors (filling in more than one circle, etc.)</a:t>
            </a:r>
          </a:p>
          <a:p>
            <a:pPr lvl="1">
              <a:buFont typeface="Wingdings" pitchFamily="2" charset="2"/>
              <a:buChar char="§"/>
            </a:pPr>
            <a:r>
              <a:rPr lang="en-US" sz="2000" dirty="0" smtClean="0"/>
              <a:t>May be more expensive (requires careful printing, scanning).</a:t>
            </a:r>
            <a:endParaRPr lang="en-US" sz="2000" b="0" dirty="0" smtClean="0"/>
          </a:p>
          <a:p>
            <a:pPr lvl="1">
              <a:buFont typeface="Wingdings" pitchFamily="2" charset="2"/>
              <a:buChar char="§"/>
            </a:pPr>
            <a:r>
              <a:rPr lang="en-US" sz="2000" dirty="0" smtClean="0"/>
              <a:t>Scanners require clean, flat survey forms.</a:t>
            </a:r>
          </a:p>
          <a:p>
            <a:pPr lvl="1">
              <a:buNone/>
            </a:pPr>
            <a:endParaRPr lang="en-US" sz="2000" b="1" dirty="0" smtClean="0"/>
          </a:p>
          <a:p>
            <a:pPr lvl="1">
              <a:buFontTx/>
              <a:buNone/>
            </a:pPr>
            <a:endParaRPr lang="en-US" sz="2000" dirty="0" smtClean="0"/>
          </a:p>
        </p:txBody>
      </p:sp>
      <p:sp>
        <p:nvSpPr>
          <p:cNvPr id="17412"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B5BEFBC9-9B55-4CAD-AEDB-534E23809525}" type="slidenum">
              <a:rPr lang="de-DE" smtClean="0"/>
              <a:pPr/>
              <a:t>15</a:t>
            </a:fld>
            <a:endParaRPr lang="de-DE" smtClean="0"/>
          </a:p>
        </p:txBody>
      </p:sp>
      <p:sp>
        <p:nvSpPr>
          <p:cNvPr id="17414" name="Footer Placeholder 3"/>
          <p:cNvSpPr txBox="1">
            <a:spLocks/>
          </p:cNvSpPr>
          <p:nvPr/>
        </p:nvSpPr>
        <p:spPr bwMode="gray">
          <a:xfrm>
            <a:off x="207963" y="6261100"/>
            <a:ext cx="1343025" cy="247650"/>
          </a:xfrm>
          <a:prstGeom prst="rect">
            <a:avLst/>
          </a:prstGeom>
          <a:noFill/>
          <a:ln w="9525">
            <a:noFill/>
            <a:miter lim="800000"/>
            <a:headEnd/>
            <a:tailEnd/>
          </a:ln>
        </p:spPr>
        <p:txBody>
          <a:bodyPr/>
          <a:lstStyle/>
          <a:p>
            <a:r>
              <a:rPr lang="de-DE" sz="1000" dirty="0"/>
              <a:t>Citations  </a:t>
            </a:r>
            <a:r>
              <a:rPr lang="de-DE" sz="1000" dirty="0">
                <a:sym typeface="Wingdings" pitchFamily="2" charset="2"/>
              </a:rPr>
              <a:t></a:t>
            </a:r>
            <a:r>
              <a:rPr lang="de-DE" sz="1000" dirty="0"/>
              <a:t> </a:t>
            </a:r>
            <a:r>
              <a:rPr lang="de-DE" sz="1000" dirty="0" smtClean="0"/>
              <a:t> 3,4,5 </a:t>
            </a:r>
            <a:endParaRPr lang="de-DE" sz="1000" dirty="0"/>
          </a:p>
        </p:txBody>
      </p:sp>
      <p:graphicFrame>
        <p:nvGraphicFramePr>
          <p:cNvPr id="8" name="Diagram 7"/>
          <p:cNvGraphicFramePr/>
          <p:nvPr/>
        </p:nvGraphicFramePr>
        <p:xfrm>
          <a:off x="1389910"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75778" name="Picture 2" descr="Color Pencil and Paper"/>
          <p:cNvPicPr>
            <a:picLocks noChangeAspect="1" noChangeArrowheads="1"/>
          </p:cNvPicPr>
          <p:nvPr/>
        </p:nvPicPr>
        <p:blipFill>
          <a:blip r:embed="rId8"/>
          <a:srcRect/>
          <a:stretch>
            <a:fillRect/>
          </a:stretch>
        </p:blipFill>
        <p:spPr bwMode="auto">
          <a:xfrm>
            <a:off x="5751474" y="4522676"/>
            <a:ext cx="1686347" cy="1483985"/>
          </a:xfrm>
          <a:prstGeom prst="rect">
            <a:avLst/>
          </a:prstGeom>
          <a:noFill/>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314325" y="147638"/>
            <a:ext cx="7505372" cy="600075"/>
          </a:xfrm>
        </p:spPr>
        <p:txBody>
          <a:bodyPr/>
          <a:lstStyle/>
          <a:p>
            <a:pPr>
              <a:lnSpc>
                <a:spcPct val="100000"/>
              </a:lnSpc>
            </a:pPr>
            <a:r>
              <a:rPr lang="en-US" dirty="0" smtClean="0"/>
              <a:t>Paper vs. Online — General Considerations 	</a:t>
            </a:r>
            <a:br>
              <a:rPr lang="en-US" dirty="0" smtClean="0"/>
            </a:br>
            <a:r>
              <a:rPr lang="en-US" dirty="0" smtClean="0"/>
              <a:t>(cont.)</a:t>
            </a:r>
          </a:p>
        </p:txBody>
      </p:sp>
      <p:sp>
        <p:nvSpPr>
          <p:cNvPr id="27651" name="Content Placeholder 2"/>
          <p:cNvSpPr>
            <a:spLocks noGrp="1"/>
          </p:cNvSpPr>
          <p:nvPr>
            <p:ph idx="1"/>
          </p:nvPr>
        </p:nvSpPr>
        <p:spPr>
          <a:xfrm>
            <a:off x="314325" y="939800"/>
            <a:ext cx="8524875" cy="4894262"/>
          </a:xfrm>
        </p:spPr>
        <p:txBody>
          <a:bodyPr/>
          <a:lstStyle/>
          <a:p>
            <a:pPr>
              <a:buNone/>
            </a:pPr>
            <a:r>
              <a:rPr lang="en-US" dirty="0" smtClean="0"/>
              <a:t>Online </a:t>
            </a:r>
          </a:p>
          <a:p>
            <a:pPr lvl="1">
              <a:buFont typeface="Wingdings" pitchFamily="2" charset="2"/>
              <a:buChar char="§"/>
            </a:pPr>
            <a:r>
              <a:rPr lang="en-US" sz="2000" dirty="0" smtClean="0"/>
              <a:t>Secured data with less chance for error</a:t>
            </a:r>
          </a:p>
          <a:p>
            <a:pPr lvl="1">
              <a:buFont typeface="Wingdings" pitchFamily="2" charset="2"/>
              <a:buChar char="§"/>
            </a:pPr>
            <a:r>
              <a:rPr lang="en-US" sz="2000" dirty="0" smtClean="0"/>
              <a:t>Web-based surveys generally produce faster responses.</a:t>
            </a:r>
          </a:p>
          <a:p>
            <a:pPr lvl="1">
              <a:buFont typeface="Wingdings" pitchFamily="2" charset="2"/>
              <a:buChar char="§"/>
            </a:pPr>
            <a:r>
              <a:rPr lang="en-US" sz="2000" dirty="0" smtClean="0"/>
              <a:t>No printing/scanning costs, but expense of programming</a:t>
            </a:r>
          </a:p>
          <a:p>
            <a:pPr lvl="3">
              <a:buFont typeface="Arial" pitchFamily="34" charset="0"/>
              <a:buChar char="-"/>
            </a:pPr>
            <a:r>
              <a:rPr lang="en-US" sz="2000" dirty="0" smtClean="0"/>
              <a:t>Commercially available online platforms (e.g., Survey Monkey, </a:t>
            </a:r>
            <a:r>
              <a:rPr lang="en-US" sz="2000" dirty="0" err="1" smtClean="0"/>
              <a:t>Zoomerang</a:t>
            </a:r>
            <a:r>
              <a:rPr lang="en-US" sz="2000" dirty="0" smtClean="0"/>
              <a:t>, Survey Gizmo, </a:t>
            </a:r>
            <a:r>
              <a:rPr lang="en-US" sz="2000" dirty="0" err="1" smtClean="0"/>
              <a:t>WebSurveyor</a:t>
            </a:r>
            <a:r>
              <a:rPr lang="en-US" sz="2000" dirty="0" smtClean="0"/>
              <a:t>, etc.)</a:t>
            </a:r>
          </a:p>
          <a:p>
            <a:pPr lvl="3">
              <a:buFont typeface="Arial" pitchFamily="34" charset="0"/>
              <a:buChar char="-"/>
            </a:pPr>
            <a:r>
              <a:rPr lang="en-US" sz="2000" dirty="0" smtClean="0"/>
              <a:t>However, districts may already have data systems (e.g., </a:t>
            </a:r>
            <a:r>
              <a:rPr lang="en-US" sz="2000" dirty="0" err="1" smtClean="0"/>
              <a:t>Naviance</a:t>
            </a:r>
            <a:r>
              <a:rPr lang="en-US" sz="2000" dirty="0" smtClean="0"/>
              <a:t>, </a:t>
            </a:r>
            <a:r>
              <a:rPr lang="en-US" sz="2000" dirty="0" err="1" smtClean="0"/>
              <a:t>eSchool</a:t>
            </a:r>
            <a:r>
              <a:rPr lang="en-US" sz="2000" dirty="0" smtClean="0"/>
              <a:t>, Aesop).</a:t>
            </a:r>
          </a:p>
          <a:p>
            <a:pPr lvl="2">
              <a:buFont typeface="Wingdings" pitchFamily="2" charset="2"/>
              <a:buChar char="§"/>
            </a:pPr>
            <a:r>
              <a:rPr lang="en-US" sz="2000" dirty="0" smtClean="0"/>
              <a:t>Respondents need access to and familiarity with computers.</a:t>
            </a:r>
          </a:p>
          <a:p>
            <a:endParaRPr lang="en-US" dirty="0" smtClean="0"/>
          </a:p>
        </p:txBody>
      </p:sp>
      <p:sp>
        <p:nvSpPr>
          <p:cNvPr id="27652"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ED89B90C-4192-45D3-9735-31872DFABBAC}" type="slidenum">
              <a:rPr lang="de-DE" smtClean="0"/>
              <a:pPr/>
              <a:t>16</a:t>
            </a:fld>
            <a:endParaRPr lang="de-DE" smtClean="0"/>
          </a:p>
        </p:txBody>
      </p:sp>
      <p:sp>
        <p:nvSpPr>
          <p:cNvPr id="8" name="Footer Placeholder 3"/>
          <p:cNvSpPr txBox="1">
            <a:spLocks/>
          </p:cNvSpPr>
          <p:nvPr/>
        </p:nvSpPr>
        <p:spPr bwMode="gray">
          <a:xfrm>
            <a:off x="207963" y="6261100"/>
            <a:ext cx="1343025" cy="247650"/>
          </a:xfrm>
          <a:prstGeom prst="rect">
            <a:avLst/>
          </a:prstGeom>
          <a:noFill/>
          <a:ln w="9525">
            <a:noFill/>
            <a:miter lim="800000"/>
            <a:headEnd/>
            <a:tailEnd/>
          </a:ln>
        </p:spPr>
        <p:txBody>
          <a:bodyPr/>
          <a:lstStyle/>
          <a:p>
            <a:r>
              <a:rPr lang="de-DE" sz="1000" dirty="0" smtClean="0"/>
              <a:t>Citation  </a:t>
            </a:r>
            <a:r>
              <a:rPr lang="de-DE" sz="1000" dirty="0" smtClean="0">
                <a:sym typeface="Wingdings" pitchFamily="2" charset="2"/>
              </a:rPr>
              <a:t> 2</a:t>
            </a:r>
            <a:r>
              <a:rPr lang="de-DE" sz="1000" dirty="0" smtClean="0"/>
              <a:t>  </a:t>
            </a:r>
            <a:endParaRPr lang="de-DE" sz="1000" dirty="0"/>
          </a:p>
        </p:txBody>
      </p:sp>
      <p:graphicFrame>
        <p:nvGraphicFramePr>
          <p:cNvPr id="9" name="Diagram 8"/>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73730" name="Picture 2" descr="http://cdn.dailyclipart.net/wp-content/uploads/medium/clipart0114.jpg"/>
          <p:cNvPicPr>
            <a:picLocks noChangeAspect="1" noChangeArrowheads="1"/>
          </p:cNvPicPr>
          <p:nvPr/>
        </p:nvPicPr>
        <p:blipFill>
          <a:blip r:embed="rId8"/>
          <a:srcRect/>
          <a:stretch>
            <a:fillRect/>
          </a:stretch>
        </p:blipFill>
        <p:spPr bwMode="auto">
          <a:xfrm>
            <a:off x="3555748" y="4689548"/>
            <a:ext cx="1648568" cy="1076418"/>
          </a:xfrm>
          <a:prstGeom prst="rect">
            <a:avLst/>
          </a:prstGeom>
          <a:noFill/>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xfrm>
            <a:off x="314325" y="147638"/>
            <a:ext cx="7568434" cy="600075"/>
          </a:xfrm>
        </p:spPr>
        <p:txBody>
          <a:bodyPr/>
          <a:lstStyle/>
          <a:p>
            <a:r>
              <a:rPr lang="en-US" dirty="0" smtClean="0"/>
              <a:t>Modes for Specific Respondents</a:t>
            </a:r>
          </a:p>
        </p:txBody>
      </p:sp>
      <p:sp>
        <p:nvSpPr>
          <p:cNvPr id="17411" name="Content Placeholder 2"/>
          <p:cNvSpPr>
            <a:spLocks noGrp="1"/>
          </p:cNvSpPr>
          <p:nvPr>
            <p:ph idx="1"/>
          </p:nvPr>
        </p:nvSpPr>
        <p:spPr>
          <a:xfrm>
            <a:off x="314325" y="923924"/>
            <a:ext cx="8524875" cy="5248276"/>
          </a:xfrm>
        </p:spPr>
        <p:txBody>
          <a:bodyPr/>
          <a:lstStyle/>
          <a:p>
            <a:r>
              <a:rPr lang="en-US" dirty="0" smtClean="0">
                <a:solidFill>
                  <a:srgbClr val="FF6600"/>
                </a:solidFill>
              </a:rPr>
              <a:t>Students</a:t>
            </a:r>
          </a:p>
          <a:p>
            <a:pPr lvl="1">
              <a:buNone/>
            </a:pPr>
            <a:r>
              <a:rPr lang="en-US" sz="1800" i="1" dirty="0" smtClean="0"/>
              <a:t>Paper</a:t>
            </a:r>
            <a:r>
              <a:rPr lang="en-US" sz="1800" b="1" dirty="0" smtClean="0"/>
              <a:t>: </a:t>
            </a:r>
            <a:r>
              <a:rPr lang="en-US" sz="1800" dirty="0" smtClean="0"/>
              <a:t>Easy, familiar</a:t>
            </a:r>
          </a:p>
          <a:p>
            <a:pPr lvl="2"/>
            <a:r>
              <a:rPr lang="en-US" dirty="0" smtClean="0"/>
              <a:t>Can be done in intact classes (e.g., homerooms).</a:t>
            </a:r>
          </a:p>
          <a:p>
            <a:pPr lvl="1">
              <a:buNone/>
            </a:pPr>
            <a:r>
              <a:rPr lang="en-US" sz="1800" i="1" dirty="0" smtClean="0"/>
              <a:t>Online</a:t>
            </a:r>
            <a:r>
              <a:rPr lang="en-US" sz="1800" b="1" dirty="0" smtClean="0"/>
              <a:t>: </a:t>
            </a:r>
            <a:r>
              <a:rPr lang="en-US" sz="1800" dirty="0" smtClean="0"/>
              <a:t>Need access to school computers/lab. </a:t>
            </a:r>
          </a:p>
          <a:p>
            <a:pPr lvl="2">
              <a:buFont typeface="Arial" pitchFamily="34" charset="0"/>
              <a:buChar char="-"/>
            </a:pPr>
            <a:r>
              <a:rPr lang="en-US" dirty="0" smtClean="0"/>
              <a:t>Should be administered in school setting; students should </a:t>
            </a:r>
            <a:r>
              <a:rPr lang="en-US" i="1" dirty="0" smtClean="0"/>
              <a:t>not </a:t>
            </a:r>
            <a:r>
              <a:rPr lang="en-US" dirty="0" smtClean="0"/>
              <a:t>fill out at home.</a:t>
            </a:r>
          </a:p>
          <a:p>
            <a:r>
              <a:rPr lang="en-US" dirty="0" smtClean="0">
                <a:solidFill>
                  <a:srgbClr val="FF6600"/>
                </a:solidFill>
              </a:rPr>
              <a:t>Staff </a:t>
            </a:r>
          </a:p>
          <a:p>
            <a:pPr lvl="1">
              <a:buNone/>
            </a:pPr>
            <a:r>
              <a:rPr lang="en-US" sz="1800" i="1" dirty="0" smtClean="0"/>
              <a:t>Paper: </a:t>
            </a:r>
            <a:r>
              <a:rPr lang="en-US" sz="1800" dirty="0" smtClean="0"/>
              <a:t>Can do onsite and turn in with student surveys.</a:t>
            </a:r>
          </a:p>
          <a:p>
            <a:pPr lvl="2"/>
            <a:r>
              <a:rPr lang="en-US" dirty="0" smtClean="0"/>
              <a:t>Need sealable envelopes (or stamped addressed envelopes if mail-in option)</a:t>
            </a:r>
          </a:p>
          <a:p>
            <a:pPr lvl="1">
              <a:buNone/>
            </a:pPr>
            <a:r>
              <a:rPr lang="en-US" sz="1800" i="1" dirty="0" smtClean="0"/>
              <a:t>Online: </a:t>
            </a:r>
            <a:r>
              <a:rPr lang="en-US" sz="1800" dirty="0" smtClean="0"/>
              <a:t>Can do at home or at school </a:t>
            </a:r>
          </a:p>
          <a:p>
            <a:pPr lvl="2"/>
            <a:r>
              <a:rPr lang="en-US" dirty="0" smtClean="0"/>
              <a:t>May be easier for teaching/office staff, but more difficult for others (janitors, bus drivers, etc.)</a:t>
            </a:r>
          </a:p>
          <a:p>
            <a:r>
              <a:rPr lang="en-US" dirty="0" smtClean="0">
                <a:solidFill>
                  <a:srgbClr val="FF6600"/>
                </a:solidFill>
              </a:rPr>
              <a:t>Families</a:t>
            </a:r>
          </a:p>
          <a:p>
            <a:pPr lvl="1">
              <a:buNone/>
            </a:pPr>
            <a:r>
              <a:rPr lang="en-US" sz="1800" i="1" dirty="0" smtClean="0"/>
              <a:t>Paper</a:t>
            </a:r>
            <a:r>
              <a:rPr lang="en-US" sz="1800" b="1" dirty="0" smtClean="0"/>
              <a:t>:</a:t>
            </a:r>
            <a:r>
              <a:rPr lang="en-US" sz="2000" dirty="0" smtClean="0"/>
              <a:t> </a:t>
            </a:r>
            <a:r>
              <a:rPr lang="en-US" sz="1800" dirty="0" smtClean="0"/>
              <a:t>Need stamped addressed envelopes for mail-back. </a:t>
            </a:r>
          </a:p>
          <a:p>
            <a:pPr lvl="1">
              <a:buNone/>
            </a:pPr>
            <a:r>
              <a:rPr lang="en-US" sz="1800" i="1" dirty="0" smtClean="0"/>
              <a:t>Online</a:t>
            </a:r>
            <a:r>
              <a:rPr lang="en-US" sz="2000" i="1" dirty="0" smtClean="0"/>
              <a:t>:</a:t>
            </a:r>
            <a:r>
              <a:rPr lang="en-US" sz="2000" dirty="0" smtClean="0"/>
              <a:t> </a:t>
            </a:r>
            <a:r>
              <a:rPr lang="en-US" sz="1800" dirty="0" smtClean="0"/>
              <a:t>Computer access/familiarity may be a bigger problem.</a:t>
            </a:r>
          </a:p>
          <a:p>
            <a:pPr lvl="1">
              <a:buNone/>
            </a:pPr>
            <a:endParaRPr lang="en-US" sz="1800" dirty="0" smtClean="0"/>
          </a:p>
          <a:p>
            <a:pPr lvl="1">
              <a:buFontTx/>
              <a:buNone/>
            </a:pPr>
            <a:endParaRPr lang="en-US" sz="1800" dirty="0" smtClean="0"/>
          </a:p>
        </p:txBody>
      </p:sp>
      <p:sp>
        <p:nvSpPr>
          <p:cNvPr id="17412"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B5BEFBC9-9B55-4CAD-AEDB-534E23809525}" type="slidenum">
              <a:rPr lang="de-DE" smtClean="0"/>
              <a:pPr/>
              <a:t>17</a:t>
            </a:fld>
            <a:endParaRPr lang="de-DE" smtClean="0"/>
          </a:p>
        </p:txBody>
      </p:sp>
      <p:sp>
        <p:nvSpPr>
          <p:cNvPr id="17414" name="Footer Placeholder 3"/>
          <p:cNvSpPr txBox="1">
            <a:spLocks/>
          </p:cNvSpPr>
          <p:nvPr/>
        </p:nvSpPr>
        <p:spPr bwMode="gray">
          <a:xfrm>
            <a:off x="207963" y="6261100"/>
            <a:ext cx="1343025" cy="247650"/>
          </a:xfrm>
          <a:prstGeom prst="rect">
            <a:avLst/>
          </a:prstGeom>
          <a:noFill/>
          <a:ln w="9525">
            <a:noFill/>
            <a:miter lim="800000"/>
            <a:headEnd/>
            <a:tailEnd/>
          </a:ln>
        </p:spPr>
        <p:txBody>
          <a:bodyPr/>
          <a:lstStyle/>
          <a:p>
            <a:r>
              <a:rPr lang="de-DE" sz="1000" dirty="0"/>
              <a:t>Citations  </a:t>
            </a:r>
            <a:r>
              <a:rPr lang="de-DE" sz="1000" dirty="0">
                <a:sym typeface="Wingdings" pitchFamily="2" charset="2"/>
              </a:rPr>
              <a:t></a:t>
            </a:r>
            <a:r>
              <a:rPr lang="de-DE" sz="1000" dirty="0"/>
              <a:t> </a:t>
            </a:r>
            <a:r>
              <a:rPr lang="de-DE" sz="1000" dirty="0" smtClean="0"/>
              <a:t> 3,4,5 </a:t>
            </a:r>
            <a:endParaRPr lang="de-DE" sz="1000" dirty="0"/>
          </a:p>
        </p:txBody>
      </p:sp>
      <p:graphicFrame>
        <p:nvGraphicFramePr>
          <p:cNvPr id="8" name="Diagram 7"/>
          <p:cNvGraphicFramePr/>
          <p:nvPr/>
        </p:nvGraphicFramePr>
        <p:xfrm>
          <a:off x="1380182"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263525" y="-80963"/>
            <a:ext cx="7162800" cy="1016001"/>
          </a:xfrm>
        </p:spPr>
        <p:txBody>
          <a:bodyPr/>
          <a:lstStyle/>
          <a:p>
            <a:r>
              <a:rPr lang="en-US" dirty="0" smtClean="0">
                <a:solidFill>
                  <a:schemeClr val="bg1"/>
                </a:solidFill>
              </a:rPr>
              <a:t>Polling Question #3</a:t>
            </a:r>
          </a:p>
        </p:txBody>
      </p:sp>
      <p:sp>
        <p:nvSpPr>
          <p:cNvPr id="13315" name="TextBox 6"/>
          <p:cNvSpPr txBox="1">
            <a:spLocks noChangeArrowheads="1"/>
          </p:cNvSpPr>
          <p:nvPr/>
        </p:nvSpPr>
        <p:spPr bwMode="auto">
          <a:xfrm>
            <a:off x="263525" y="1066800"/>
            <a:ext cx="7391400" cy="2677656"/>
          </a:xfrm>
          <a:prstGeom prst="rect">
            <a:avLst/>
          </a:prstGeom>
          <a:noFill/>
          <a:ln w="9525">
            <a:noFill/>
            <a:miter lim="800000"/>
            <a:headEnd/>
            <a:tailEnd/>
          </a:ln>
        </p:spPr>
        <p:txBody>
          <a:bodyPr>
            <a:spAutoFit/>
          </a:bodyPr>
          <a:lstStyle/>
          <a:p>
            <a:r>
              <a:rPr lang="en-US" sz="2400" b="1" dirty="0" smtClean="0">
                <a:latin typeface="Calibri" pitchFamily="34" charset="0"/>
              </a:rPr>
              <a:t>Do you have experience administering a paper or online survey?</a:t>
            </a:r>
          </a:p>
          <a:p>
            <a:endParaRPr lang="en-US" sz="2400" b="1"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Yes, both</a:t>
            </a:r>
            <a:endParaRPr lang="en-US" sz="2400"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Yes, paper only</a:t>
            </a:r>
            <a:endParaRPr lang="en-US" sz="2400"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Yes, online only</a:t>
            </a:r>
            <a:endParaRPr lang="en-US" sz="2400"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Neither</a:t>
            </a:r>
            <a:endParaRPr lang="en-US" sz="2400" dirty="0">
              <a:latin typeface="Calibri" pitchFamily="34" charset="0"/>
            </a:endParaRPr>
          </a:p>
        </p:txBody>
      </p:sp>
      <p:sp>
        <p:nvSpPr>
          <p:cNvPr id="4" name="Footer Placeholder 3"/>
          <p:cNvSpPr>
            <a:spLocks noGrp="1"/>
          </p:cNvSpPr>
          <p:nvPr>
            <p:ph type="ftr" sz="quarter" idx="10"/>
          </p:nvPr>
        </p:nvSpPr>
        <p:spPr/>
        <p:txBody>
          <a:bodyPr/>
          <a:lstStyle/>
          <a:p>
            <a:pPr>
              <a:defRPr/>
            </a:pPr>
            <a:r>
              <a:rPr lang="de-DE" dirty="0" smtClean="0">
                <a:latin typeface="Calibri" pitchFamily="34" charset="0"/>
                <a:cs typeface="Calibri" pitchFamily="34" charset="0"/>
              </a:rPr>
              <a:t>Page </a:t>
            </a:r>
            <a:r>
              <a:rPr lang="de-DE" dirty="0" smtClean="0">
                <a:latin typeface="Calibri" pitchFamily="34" charset="0"/>
                <a:ea typeface="ＭＳ Ｐゴシック" pitchFamily="34" charset="-128"/>
                <a:cs typeface="Calibri" pitchFamily="34" charset="0"/>
                <a:sym typeface="Wingdings" pitchFamily="2" charset="2"/>
              </a:rPr>
              <a:t></a:t>
            </a:r>
            <a:r>
              <a:rPr lang="de-DE" dirty="0" smtClean="0">
                <a:latin typeface="Calibri" pitchFamily="34" charset="0"/>
                <a:cs typeface="Calibri" pitchFamily="34" charset="0"/>
              </a:rPr>
              <a:t> </a:t>
            </a:r>
            <a:fld id="{7F3F823B-8CC9-4BC3-9543-F3AC9B43D03A}" type="slidenum">
              <a:rPr lang="de-DE" smtClean="0">
                <a:latin typeface="Calibri" pitchFamily="34" charset="0"/>
                <a:cs typeface="Calibri" pitchFamily="34" charset="0"/>
              </a:rPr>
              <a:pPr>
                <a:defRPr/>
              </a:pPr>
              <a:t>18</a:t>
            </a:fld>
            <a:endParaRPr lang="de-DE" dirty="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WordArt 5"/>
          <p:cNvSpPr>
            <a:spLocks noChangeArrowheads="1" noChangeShapeType="1" noTextEdit="1"/>
          </p:cNvSpPr>
          <p:nvPr/>
        </p:nvSpPr>
        <p:spPr bwMode="auto">
          <a:xfrm>
            <a:off x="1538288" y="1919288"/>
            <a:ext cx="1322387" cy="2166937"/>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rgbClr val="FFFFFF"/>
                    </a:gs>
                    <a:gs pos="100000">
                      <a:srgbClr val="A0A0A0"/>
                    </a:gs>
                  </a:gsLst>
                  <a:lin ang="5400000" scaled="1"/>
                </a:gradFill>
                <a:effectLst>
                  <a:outerShdw dist="63500" dir="2212194" algn="ctr" rotWithShape="0">
                    <a:schemeClr val="tx1">
                      <a:alpha val="50000"/>
                    </a:schemeClr>
                  </a:outerShdw>
                </a:effectLst>
                <a:latin typeface="Arial Black"/>
              </a:rPr>
              <a:t>?</a:t>
            </a:r>
          </a:p>
        </p:txBody>
      </p:sp>
      <p:sp>
        <p:nvSpPr>
          <p:cNvPr id="36867" name="WordArt 6"/>
          <p:cNvSpPr>
            <a:spLocks noChangeArrowheads="1" noChangeShapeType="1" noTextEdit="1"/>
          </p:cNvSpPr>
          <p:nvPr/>
        </p:nvSpPr>
        <p:spPr bwMode="auto">
          <a:xfrm>
            <a:off x="777875" y="2855913"/>
            <a:ext cx="1004888" cy="1647825"/>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rgbClr val="FFFFFF"/>
                    </a:gs>
                    <a:gs pos="100000">
                      <a:srgbClr val="D3D3D3"/>
                    </a:gs>
                  </a:gsLst>
                  <a:lin ang="5400000" scaled="1"/>
                </a:gradFill>
                <a:effectLst>
                  <a:outerShdw dist="63500" dir="2212194" algn="ctr" rotWithShape="0">
                    <a:schemeClr val="tx1">
                      <a:alpha val="50000"/>
                    </a:schemeClr>
                  </a:outerShdw>
                </a:effectLst>
                <a:latin typeface="Arial Black"/>
              </a:rPr>
              <a:t>?</a:t>
            </a:r>
          </a:p>
        </p:txBody>
      </p:sp>
      <p:sp>
        <p:nvSpPr>
          <p:cNvPr id="36868" name="WordArt 7"/>
          <p:cNvSpPr>
            <a:spLocks noChangeArrowheads="1" noChangeShapeType="1" noTextEdit="1"/>
          </p:cNvSpPr>
          <p:nvPr/>
        </p:nvSpPr>
        <p:spPr bwMode="auto">
          <a:xfrm>
            <a:off x="2200275" y="2817813"/>
            <a:ext cx="1546225" cy="2535237"/>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chemeClr val="bg1"/>
                    </a:gs>
                    <a:gs pos="100000">
                      <a:srgbClr val="808080"/>
                    </a:gs>
                  </a:gsLst>
                  <a:lin ang="5400000" scaled="1"/>
                </a:gradFill>
                <a:effectLst>
                  <a:outerShdw dist="63500" dir="2212194" algn="ctr" rotWithShape="0">
                    <a:schemeClr val="tx1">
                      <a:alpha val="50000"/>
                    </a:schemeClr>
                  </a:outerShdw>
                </a:effectLst>
                <a:latin typeface="Arial Black"/>
              </a:rPr>
              <a:t>?</a:t>
            </a:r>
          </a:p>
        </p:txBody>
      </p:sp>
      <p:sp>
        <p:nvSpPr>
          <p:cNvPr id="36869" name="TextBox 6"/>
          <p:cNvSpPr txBox="1">
            <a:spLocks noChangeArrowheads="1"/>
          </p:cNvSpPr>
          <p:nvPr/>
        </p:nvSpPr>
        <p:spPr bwMode="auto">
          <a:xfrm>
            <a:off x="4052888" y="1250950"/>
            <a:ext cx="4805362" cy="1016000"/>
          </a:xfrm>
          <a:prstGeom prst="rect">
            <a:avLst/>
          </a:prstGeom>
          <a:noFill/>
          <a:ln w="9525">
            <a:noFill/>
            <a:miter lim="800000"/>
            <a:headEnd/>
            <a:tailEnd/>
          </a:ln>
        </p:spPr>
        <p:txBody>
          <a:bodyPr>
            <a:spAutoFit/>
          </a:bodyPr>
          <a:lstStyle/>
          <a:p>
            <a:r>
              <a:rPr lang="en-US">
                <a:solidFill>
                  <a:srgbClr val="000000"/>
                </a:solidFill>
                <a:latin typeface="Verdana" pitchFamily="34" charset="0"/>
              </a:rPr>
              <a:t>If you have a question for the presenter, please type it in the Q &amp; A Pane or email </a:t>
            </a:r>
            <a:r>
              <a:rPr lang="en-US">
                <a:solidFill>
                  <a:srgbClr val="000000"/>
                </a:solidFill>
                <a:latin typeface="Verdana" pitchFamily="34" charset="0"/>
                <a:hlinkClick r:id="rId3"/>
              </a:rPr>
              <a:t>sssta@air.org</a:t>
            </a:r>
            <a:r>
              <a:rPr lang="en-US">
                <a:solidFill>
                  <a:srgbClr val="000000"/>
                </a:solidFill>
                <a:latin typeface="Verdana" pitchFamily="34" charset="0"/>
              </a:rPr>
              <a:t>. </a:t>
            </a:r>
          </a:p>
        </p:txBody>
      </p:sp>
      <p:pic>
        <p:nvPicPr>
          <p:cNvPr id="36870" name="Picture 8" descr="QA screen shot.png"/>
          <p:cNvPicPr>
            <a:picLocks noChangeAspect="1"/>
          </p:cNvPicPr>
          <p:nvPr/>
        </p:nvPicPr>
        <p:blipFill>
          <a:blip r:embed="rId4"/>
          <a:srcRect/>
          <a:stretch>
            <a:fillRect/>
          </a:stretch>
        </p:blipFill>
        <p:spPr bwMode="auto">
          <a:xfrm>
            <a:off x="4052888" y="2565400"/>
            <a:ext cx="4805362" cy="3048000"/>
          </a:xfrm>
          <a:prstGeom prst="rect">
            <a:avLst/>
          </a:prstGeom>
          <a:noFill/>
          <a:ln w="9525">
            <a:noFill/>
            <a:miter lim="800000"/>
            <a:headEnd/>
            <a:tailEnd/>
          </a:ln>
        </p:spPr>
      </p:pic>
      <p:sp>
        <p:nvSpPr>
          <p:cNvPr id="36871" name="TextBox 3"/>
          <p:cNvSpPr txBox="1">
            <a:spLocks noChangeArrowheads="1"/>
          </p:cNvSpPr>
          <p:nvPr/>
        </p:nvSpPr>
        <p:spPr bwMode="auto">
          <a:xfrm>
            <a:off x="292100" y="158750"/>
            <a:ext cx="5410200" cy="461963"/>
          </a:xfrm>
          <a:prstGeom prst="rect">
            <a:avLst/>
          </a:prstGeom>
          <a:noFill/>
          <a:ln w="9525">
            <a:noFill/>
            <a:miter lim="800000"/>
            <a:headEnd/>
            <a:tailEnd/>
          </a:ln>
        </p:spPr>
        <p:txBody>
          <a:bodyPr>
            <a:spAutoFit/>
          </a:bodyPr>
          <a:lstStyle/>
          <a:p>
            <a:r>
              <a:rPr lang="en-US" sz="2400" b="1">
                <a:solidFill>
                  <a:schemeClr val="bg1"/>
                </a:solidFill>
              </a:rPr>
              <a:t>Questions?</a:t>
            </a:r>
            <a:endParaRPr lang="en-US" sz="2400">
              <a:solidFill>
                <a:schemeClr val="bg1"/>
              </a:solidFill>
            </a:endParaRPr>
          </a:p>
        </p:txBody>
      </p:sp>
      <p:sp>
        <p:nvSpPr>
          <p:cNvPr id="36872" name="Footer Placeholder 2"/>
          <p:cNvSpPr>
            <a:spLocks noGrp="1"/>
          </p:cNvSpPr>
          <p:nvPr>
            <p:ph type="ftr" sz="quarter" idx="10"/>
          </p:nvPr>
        </p:nvSpPr>
        <p:spPr>
          <a:noFill/>
          <a:ln>
            <a:miter lim="800000"/>
            <a:headEnd/>
            <a:tailEnd/>
          </a:ln>
        </p:spPr>
        <p:txBody>
          <a:bodyPr/>
          <a:lstStyle/>
          <a:p>
            <a:r>
              <a:rPr lang="de-DE" smtClean="0"/>
              <a:t>Page </a:t>
            </a:r>
            <a:r>
              <a:rPr lang="de-DE" smtClean="0">
                <a:sym typeface="Wingdings" charset="2"/>
              </a:rPr>
              <a:t></a:t>
            </a:r>
            <a:r>
              <a:rPr lang="de-DE" smtClean="0"/>
              <a:t> </a:t>
            </a:r>
            <a:fld id="{4E8923CD-4EC6-432C-BD37-233A398D7629}" type="slidenum">
              <a:rPr lang="de-DE" smtClean="0"/>
              <a:pPr/>
              <a:t>19</a:t>
            </a:fld>
            <a:endParaRPr lang="de-DE" smtClean="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solidFill>
                  <a:schemeClr val="bg1"/>
                </a:solidFill>
              </a:rPr>
              <a:t>Welcome to Today’s Webinar</a:t>
            </a:r>
          </a:p>
        </p:txBody>
      </p:sp>
      <p:sp>
        <p:nvSpPr>
          <p:cNvPr id="8195" name="Content Placeholder 2"/>
          <p:cNvSpPr>
            <a:spLocks noGrp="1"/>
          </p:cNvSpPr>
          <p:nvPr>
            <p:ph sz="half" idx="1"/>
          </p:nvPr>
        </p:nvSpPr>
        <p:spPr>
          <a:xfrm>
            <a:off x="314325" y="1423988"/>
            <a:ext cx="3457575" cy="4391025"/>
          </a:xfrm>
        </p:spPr>
        <p:txBody>
          <a:bodyPr/>
          <a:lstStyle/>
          <a:p>
            <a:pPr eaLnBrk="1" hangingPunct="1">
              <a:buFontTx/>
              <a:buNone/>
            </a:pPr>
            <a:endParaRPr lang="en-US" sz="2000" dirty="0" smtClean="0"/>
          </a:p>
          <a:p>
            <a:pPr eaLnBrk="1" hangingPunct="1">
              <a:buFontTx/>
              <a:buNone/>
            </a:pPr>
            <a:endParaRPr lang="en-US" sz="1600" dirty="0" smtClean="0"/>
          </a:p>
          <a:p>
            <a:pPr eaLnBrk="1" hangingPunct="1">
              <a:buFontTx/>
              <a:buNone/>
            </a:pPr>
            <a:endParaRPr lang="en-US" sz="1600" dirty="0" smtClean="0"/>
          </a:p>
          <a:p>
            <a:pPr eaLnBrk="1" hangingPunct="1">
              <a:buFontTx/>
              <a:buNone/>
            </a:pPr>
            <a:endParaRPr lang="en-US" sz="1600" dirty="0" smtClean="0"/>
          </a:p>
          <a:p>
            <a:pPr eaLnBrk="1" hangingPunct="1">
              <a:spcBef>
                <a:spcPct val="0"/>
              </a:spcBef>
              <a:buFontTx/>
              <a:buNone/>
            </a:pPr>
            <a:r>
              <a:rPr lang="en-US" sz="2000" dirty="0" smtClean="0"/>
              <a:t>Audio Information </a:t>
            </a:r>
          </a:p>
          <a:p>
            <a:pPr>
              <a:spcBef>
                <a:spcPct val="0"/>
              </a:spcBef>
              <a:buNone/>
            </a:pPr>
            <a:r>
              <a:rPr lang="en-US" sz="2000" dirty="0" smtClean="0"/>
              <a:t>Dial: 888-324-6989 </a:t>
            </a:r>
            <a:br>
              <a:rPr lang="en-US" sz="2000" dirty="0" smtClean="0"/>
            </a:br>
            <a:endParaRPr lang="en-US" sz="2000" dirty="0" smtClean="0">
              <a:solidFill>
                <a:srgbClr val="FF0000"/>
              </a:solidFill>
            </a:endParaRPr>
          </a:p>
          <a:p>
            <a:pPr>
              <a:spcBef>
                <a:spcPct val="0"/>
              </a:spcBef>
              <a:buNone/>
            </a:pPr>
            <a:r>
              <a:rPr lang="en-US" sz="2000" dirty="0" smtClean="0"/>
              <a:t>Conference ID: 9569820 </a:t>
            </a:r>
            <a:endParaRPr lang="en-US" sz="2000" dirty="0" smtClean="0">
              <a:solidFill>
                <a:srgbClr val="FF0000"/>
              </a:solidFill>
            </a:endParaRPr>
          </a:p>
        </p:txBody>
      </p:sp>
      <p:sp>
        <p:nvSpPr>
          <p:cNvPr id="8196" name="Content Placeholder 3"/>
          <p:cNvSpPr>
            <a:spLocks noGrp="1"/>
          </p:cNvSpPr>
          <p:nvPr>
            <p:ph sz="half" idx="2"/>
          </p:nvPr>
        </p:nvSpPr>
        <p:spPr>
          <a:xfrm>
            <a:off x="3898900" y="1938338"/>
            <a:ext cx="4929188" cy="4391025"/>
          </a:xfrm>
        </p:spPr>
        <p:txBody>
          <a:bodyPr/>
          <a:lstStyle/>
          <a:p>
            <a:pPr eaLnBrk="1" hangingPunct="1">
              <a:spcBef>
                <a:spcPct val="0"/>
              </a:spcBef>
              <a:buFontTx/>
              <a:buNone/>
            </a:pPr>
            <a:r>
              <a:rPr lang="en-US" sz="2000" dirty="0" smtClean="0"/>
              <a:t>If you have technical difficulties logging</a:t>
            </a:r>
          </a:p>
          <a:p>
            <a:pPr eaLnBrk="1" hangingPunct="1">
              <a:spcBef>
                <a:spcPct val="0"/>
              </a:spcBef>
              <a:buFontTx/>
              <a:buNone/>
            </a:pPr>
            <a:r>
              <a:rPr lang="en-US" sz="2000" dirty="0" smtClean="0"/>
              <a:t>into the web-based portion of the event, </a:t>
            </a:r>
          </a:p>
          <a:p>
            <a:pPr eaLnBrk="1" hangingPunct="1">
              <a:spcBef>
                <a:spcPct val="0"/>
              </a:spcBef>
              <a:buFontTx/>
              <a:buNone/>
            </a:pPr>
            <a:r>
              <a:rPr lang="en-US" sz="2000" dirty="0" smtClean="0"/>
              <a:t>please contact Live Meeting Customer </a:t>
            </a:r>
          </a:p>
          <a:p>
            <a:pPr eaLnBrk="1" hangingPunct="1">
              <a:spcBef>
                <a:spcPct val="0"/>
              </a:spcBef>
              <a:buFontTx/>
              <a:buNone/>
            </a:pPr>
            <a:r>
              <a:rPr lang="en-US" sz="2000" dirty="0" smtClean="0"/>
              <a:t>Support at 1 (866) 493-2825.</a:t>
            </a:r>
          </a:p>
          <a:p>
            <a:pPr eaLnBrk="1" hangingPunct="1">
              <a:buFontTx/>
              <a:buNone/>
            </a:pPr>
            <a:endParaRPr lang="en-US" sz="2000" dirty="0" smtClean="0"/>
          </a:p>
          <a:p>
            <a:pPr eaLnBrk="1" hangingPunct="1">
              <a:spcBef>
                <a:spcPct val="0"/>
              </a:spcBef>
              <a:buFontTx/>
              <a:buNone/>
            </a:pPr>
            <a:r>
              <a:rPr lang="en-US" sz="2000" dirty="0" smtClean="0"/>
              <a:t>If you have any questions about the Live </a:t>
            </a:r>
          </a:p>
          <a:p>
            <a:pPr eaLnBrk="1" hangingPunct="1">
              <a:spcBef>
                <a:spcPct val="0"/>
              </a:spcBef>
              <a:buFontTx/>
              <a:buNone/>
            </a:pPr>
            <a:r>
              <a:rPr lang="en-US" sz="2000" dirty="0" smtClean="0"/>
              <a:t>Meeting technology or the Webinar, </a:t>
            </a:r>
          </a:p>
          <a:p>
            <a:pPr eaLnBrk="1" hangingPunct="1">
              <a:spcBef>
                <a:spcPct val="0"/>
              </a:spcBef>
              <a:buFontTx/>
              <a:buNone/>
            </a:pPr>
            <a:r>
              <a:rPr lang="en-US" sz="2000" dirty="0" smtClean="0"/>
              <a:t>please contact SSSTA at </a:t>
            </a:r>
            <a:r>
              <a:rPr lang="en-US" sz="2000" dirty="0" smtClean="0">
                <a:hlinkClick r:id="rId3"/>
              </a:rPr>
              <a:t>sssta@air.org</a:t>
            </a:r>
            <a:r>
              <a:rPr lang="en-US" sz="2000" dirty="0" smtClean="0"/>
              <a:t>.</a:t>
            </a:r>
          </a:p>
        </p:txBody>
      </p:sp>
      <p:sp>
        <p:nvSpPr>
          <p:cNvPr id="8197" name="Footer Placeholder 2"/>
          <p:cNvSpPr>
            <a:spLocks noGrp="1"/>
          </p:cNvSpPr>
          <p:nvPr>
            <p:ph type="ftr" sz="quarter" idx="10"/>
          </p:nvPr>
        </p:nvSpPr>
        <p:spPr>
          <a:noFill/>
          <a:ln>
            <a:miter lim="800000"/>
            <a:headEnd/>
            <a:tailEnd/>
          </a:ln>
        </p:spPr>
        <p:txBody>
          <a:bodyPr/>
          <a:lstStyle/>
          <a:p>
            <a:r>
              <a:rPr lang="de-DE" dirty="0" smtClean="0">
                <a:latin typeface="Calibri" pitchFamily="34" charset="0"/>
                <a:ea typeface="ＭＳ Ｐゴシック" pitchFamily="34" charset="-128"/>
                <a:cs typeface="Calibri" pitchFamily="34" charset="0"/>
              </a:rPr>
              <a:t>Page </a:t>
            </a:r>
            <a:r>
              <a:rPr lang="de-DE" dirty="0" smtClean="0">
                <a:latin typeface="Calibri" pitchFamily="34" charset="0"/>
                <a:ea typeface="ＭＳ Ｐゴシック" pitchFamily="34" charset="-128"/>
                <a:cs typeface="Calibri" pitchFamily="34" charset="0"/>
                <a:sym typeface="Wingdings" pitchFamily="2" charset="2"/>
              </a:rPr>
              <a:t> </a:t>
            </a:r>
            <a:fld id="{B73B7E37-2FB5-4004-B807-837917FFDB6F}" type="slidenum">
              <a:rPr lang="de-DE" smtClean="0">
                <a:latin typeface="Calibri" pitchFamily="34" charset="0"/>
                <a:ea typeface="ＭＳ Ｐゴシック" pitchFamily="34" charset="-128"/>
                <a:cs typeface="Calibri" pitchFamily="34" charset="0"/>
              </a:rPr>
              <a:pPr/>
              <a:t>2</a:t>
            </a:fld>
            <a:endParaRPr lang="de-DE" dirty="0" smtClean="0">
              <a:latin typeface="Calibri" pitchFamily="34" charset="0"/>
              <a:ea typeface="ＭＳ Ｐゴシック" pitchFamily="34" charset="-128"/>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22250" y="1098550"/>
            <a:ext cx="8086725" cy="960438"/>
          </a:xfrm>
        </p:spPr>
        <p:txBody>
          <a:bodyPr/>
          <a:lstStyle/>
          <a:p>
            <a:r>
              <a:rPr lang="en-US" dirty="0" smtClean="0"/>
              <a:t>Planning Logistics </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Start Planning Early</a:t>
            </a:r>
          </a:p>
        </p:txBody>
      </p:sp>
      <p:sp>
        <p:nvSpPr>
          <p:cNvPr id="12291" name="Content Placeholder 2"/>
          <p:cNvSpPr>
            <a:spLocks noGrp="1"/>
          </p:cNvSpPr>
          <p:nvPr>
            <p:ph idx="1"/>
          </p:nvPr>
        </p:nvSpPr>
        <p:spPr>
          <a:xfrm>
            <a:off x="219075" y="946149"/>
            <a:ext cx="8309413" cy="4965919"/>
          </a:xfrm>
        </p:spPr>
        <p:txBody>
          <a:bodyPr/>
          <a:lstStyle/>
          <a:p>
            <a:pPr lvl="1">
              <a:buFont typeface="Wingdings" pitchFamily="2" charset="2"/>
              <a:buChar char="§"/>
            </a:pPr>
            <a:r>
              <a:rPr lang="en-US" sz="2000" b="0" dirty="0" smtClean="0"/>
              <a:t>Planning is the most important phase of survey administration!</a:t>
            </a:r>
          </a:p>
          <a:p>
            <a:pPr lvl="1">
              <a:buFont typeface="Wingdings" pitchFamily="2" charset="2"/>
              <a:buChar char="§"/>
            </a:pPr>
            <a:r>
              <a:rPr lang="en-US" sz="2000" b="0" dirty="0" smtClean="0"/>
              <a:t>Begin working with LEAs and </a:t>
            </a:r>
            <a:r>
              <a:rPr lang="en-US" sz="2000" dirty="0" smtClean="0"/>
              <a:t>schools as s</a:t>
            </a:r>
            <a:r>
              <a:rPr lang="en-US" sz="2000" b="0" dirty="0" smtClean="0"/>
              <a:t>oon as you know you are going to field a school climate survey.</a:t>
            </a:r>
          </a:p>
          <a:p>
            <a:pPr lvl="1">
              <a:buFont typeface="Wingdings" pitchFamily="2" charset="2"/>
              <a:buChar char="§"/>
            </a:pPr>
            <a:r>
              <a:rPr lang="en-US" sz="2000" dirty="0" smtClean="0"/>
              <a:t>Start decision-making for selecting: </a:t>
            </a:r>
          </a:p>
          <a:p>
            <a:pPr lvl="2"/>
            <a:r>
              <a:rPr lang="en-US" sz="2000" dirty="0" smtClean="0"/>
              <a:t>Contractors - data collection, printing, scanning contractors</a:t>
            </a:r>
          </a:p>
          <a:p>
            <a:pPr lvl="4">
              <a:buFont typeface="Courier New" pitchFamily="49" charset="0"/>
              <a:buChar char="o"/>
            </a:pPr>
            <a:r>
              <a:rPr lang="en-US" dirty="0" smtClean="0"/>
              <a:t> Allow lead time for scheduling, mock ups, pricing options, etc.. </a:t>
            </a:r>
          </a:p>
          <a:p>
            <a:pPr lvl="2"/>
            <a:r>
              <a:rPr lang="en-US" sz="2000" dirty="0" smtClean="0"/>
              <a:t>Help from sampling statistician, measurement expert</a:t>
            </a:r>
            <a:endParaRPr lang="en-US" sz="2000" b="0" dirty="0" smtClean="0"/>
          </a:p>
          <a:p>
            <a:pPr lvl="1">
              <a:buFont typeface="Wingdings" pitchFamily="2" charset="2"/>
              <a:buChar char="§"/>
            </a:pPr>
            <a:r>
              <a:rPr lang="en-US" sz="2000" dirty="0" smtClean="0"/>
              <a:t>All players need to know </a:t>
            </a:r>
            <a:r>
              <a:rPr lang="en-US" sz="2000" i="1" dirty="0" smtClean="0">
                <a:solidFill>
                  <a:srgbClr val="FF6600"/>
                </a:solidFill>
              </a:rPr>
              <a:t>what</a:t>
            </a:r>
            <a:r>
              <a:rPr lang="en-US" sz="2000" dirty="0" smtClean="0"/>
              <a:t> is going to happen </a:t>
            </a:r>
            <a:r>
              <a:rPr lang="en-US" sz="2000" i="1" dirty="0" smtClean="0">
                <a:solidFill>
                  <a:srgbClr val="FF6600"/>
                </a:solidFill>
              </a:rPr>
              <a:t>when</a:t>
            </a:r>
            <a:r>
              <a:rPr lang="en-US" sz="2000" dirty="0" smtClean="0"/>
              <a:t>, and </a:t>
            </a:r>
            <a:r>
              <a:rPr lang="en-US" sz="2000" i="1" dirty="0" smtClean="0">
                <a:solidFill>
                  <a:srgbClr val="FF6600"/>
                </a:solidFill>
              </a:rPr>
              <a:t>how</a:t>
            </a:r>
            <a:r>
              <a:rPr lang="en-US" sz="2000" dirty="0" smtClean="0"/>
              <a:t> it is going to happen </a:t>
            </a:r>
          </a:p>
          <a:p>
            <a:pPr lvl="2"/>
            <a:r>
              <a:rPr lang="en-US" sz="2000" dirty="0" smtClean="0"/>
              <a:t>Players include LEA and school staff, contractors, respondents. </a:t>
            </a:r>
          </a:p>
          <a:p>
            <a:pPr>
              <a:buNone/>
            </a:pPr>
            <a:endParaRPr lang="en-US" dirty="0" smtClean="0"/>
          </a:p>
          <a:p>
            <a:endParaRPr lang="en-US" dirty="0" smtClean="0"/>
          </a:p>
        </p:txBody>
      </p:sp>
      <p:sp>
        <p:nvSpPr>
          <p:cNvPr id="12292"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908D52C5-6EA2-478F-BFB9-7D27EC8A8E30}" type="slidenum">
              <a:rPr lang="de-DE" smtClean="0"/>
              <a:pPr/>
              <a:t>21</a:t>
            </a:fld>
            <a:endParaRPr lang="de-DE" smtClean="0"/>
          </a:p>
        </p:txBody>
      </p:sp>
      <p:sp>
        <p:nvSpPr>
          <p:cNvPr id="12294" name="Footer Placeholder 3"/>
          <p:cNvSpPr txBox="1">
            <a:spLocks/>
          </p:cNvSpPr>
          <p:nvPr/>
        </p:nvSpPr>
        <p:spPr bwMode="gray">
          <a:xfrm>
            <a:off x="227013" y="6261100"/>
            <a:ext cx="1249362" cy="247650"/>
          </a:xfrm>
          <a:prstGeom prst="rect">
            <a:avLst/>
          </a:prstGeom>
          <a:noFill/>
          <a:ln w="9525">
            <a:noFill/>
            <a:miter lim="800000"/>
            <a:headEnd/>
            <a:tailEnd/>
          </a:ln>
        </p:spPr>
        <p:txBody>
          <a:bodyPr/>
          <a:lstStyle/>
          <a:p>
            <a:endParaRPr lang="de-DE" sz="1000" dirty="0"/>
          </a:p>
        </p:txBody>
      </p:sp>
      <p:sp>
        <p:nvSpPr>
          <p:cNvPr id="12295" name="Rectangle 20"/>
          <p:cNvSpPr>
            <a:spLocks noChangeArrowheads="1"/>
          </p:cNvSpPr>
          <p:nvPr/>
        </p:nvSpPr>
        <p:spPr bwMode="auto">
          <a:xfrm>
            <a:off x="0" y="0"/>
            <a:ext cx="9144000" cy="457200"/>
          </a:xfrm>
          <a:prstGeom prst="rect">
            <a:avLst/>
          </a:prstGeom>
          <a:noFill/>
          <a:ln w="9525">
            <a:noFill/>
            <a:miter lim="800000"/>
            <a:headEnd/>
            <a:tailEnd/>
          </a:ln>
        </p:spPr>
        <p:txBody>
          <a:bodyPr wrap="none" lIns="90000" tIns="46800" rIns="90000" bIns="46800" anchor="ctr">
            <a:spAutoFit/>
          </a:bodyPr>
          <a:lstStyle/>
          <a:p>
            <a:endParaRPr lang="en-US"/>
          </a:p>
        </p:txBody>
      </p:sp>
      <p:sp>
        <p:nvSpPr>
          <p:cNvPr id="12296" name="Rectangle 37"/>
          <p:cNvSpPr>
            <a:spLocks noChangeArrowheads="1"/>
          </p:cNvSpPr>
          <p:nvPr/>
        </p:nvSpPr>
        <p:spPr bwMode="auto">
          <a:xfrm>
            <a:off x="0" y="0"/>
            <a:ext cx="9144000" cy="457200"/>
          </a:xfrm>
          <a:prstGeom prst="rect">
            <a:avLst/>
          </a:prstGeom>
          <a:noFill/>
          <a:ln w="9525">
            <a:noFill/>
            <a:miter lim="800000"/>
            <a:headEnd/>
            <a:tailEnd/>
          </a:ln>
        </p:spPr>
        <p:txBody>
          <a:bodyPr wrap="none" lIns="90000" tIns="46800" rIns="90000" bIns="46800" anchor="ctr">
            <a:spAutoFit/>
          </a:bodyPr>
          <a:lstStyle/>
          <a:p>
            <a:endParaRPr lang="en-US"/>
          </a:p>
        </p:txBody>
      </p:sp>
      <p:graphicFrame>
        <p:nvGraphicFramePr>
          <p:cNvPr id="10" name="Diagram 9"/>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63490" name="Picture 2" descr="http://www2.lhric.org/greenburgh7/highview/teachers/benjamin/images/school_clip_art.gif"/>
          <p:cNvPicPr>
            <a:picLocks noChangeAspect="1" noChangeArrowheads="1"/>
          </p:cNvPicPr>
          <p:nvPr/>
        </p:nvPicPr>
        <p:blipFill>
          <a:blip r:embed="rId8"/>
          <a:srcRect/>
          <a:stretch>
            <a:fillRect/>
          </a:stretch>
        </p:blipFill>
        <p:spPr bwMode="auto">
          <a:xfrm>
            <a:off x="3370906" y="4766222"/>
            <a:ext cx="1986148" cy="1418677"/>
          </a:xfrm>
          <a:prstGeom prst="rect">
            <a:avLst/>
          </a:prstGeom>
          <a:noFill/>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314325" y="147638"/>
            <a:ext cx="6499833" cy="600075"/>
          </a:xfrm>
        </p:spPr>
        <p:txBody>
          <a:bodyPr/>
          <a:lstStyle/>
          <a:p>
            <a:r>
              <a:rPr lang="en-US" dirty="0" smtClean="0"/>
              <a:t>Begin Working with Schools </a:t>
            </a:r>
          </a:p>
        </p:txBody>
      </p:sp>
      <p:sp>
        <p:nvSpPr>
          <p:cNvPr id="38915" name="Content Placeholder 2"/>
          <p:cNvSpPr>
            <a:spLocks noGrp="1"/>
          </p:cNvSpPr>
          <p:nvPr>
            <p:ph idx="1"/>
          </p:nvPr>
        </p:nvSpPr>
        <p:spPr>
          <a:xfrm>
            <a:off x="314325" y="1023938"/>
            <a:ext cx="8524875" cy="5111728"/>
          </a:xfrm>
        </p:spPr>
        <p:txBody>
          <a:bodyPr/>
          <a:lstStyle/>
          <a:p>
            <a:r>
              <a:rPr lang="en-US" b="0" dirty="0" smtClean="0"/>
              <a:t>Work with schools to establish a </a:t>
            </a:r>
            <a:r>
              <a:rPr lang="en-US" b="0" dirty="0" smtClean="0">
                <a:solidFill>
                  <a:srgbClr val="FF6600"/>
                </a:solidFill>
              </a:rPr>
              <a:t>data collection window</a:t>
            </a:r>
          </a:p>
          <a:p>
            <a:pPr lvl="1"/>
            <a:r>
              <a:rPr lang="en-US" sz="2000" b="0" dirty="0" smtClean="0"/>
              <a:t>Administer toward the end of the school year:</a:t>
            </a:r>
          </a:p>
          <a:p>
            <a:pPr lvl="3">
              <a:buFont typeface="Courier New" pitchFamily="49" charset="0"/>
              <a:buChar char="o"/>
            </a:pPr>
            <a:r>
              <a:rPr lang="en-US" sz="2000" dirty="0" smtClean="0"/>
              <a:t>A</a:t>
            </a:r>
            <a:r>
              <a:rPr lang="en-US" sz="2000" b="0" dirty="0" smtClean="0"/>
              <a:t>nchors questions that ask about “this school year…” </a:t>
            </a:r>
          </a:p>
          <a:p>
            <a:pPr lvl="3">
              <a:buFont typeface="Courier New" pitchFamily="49" charset="0"/>
              <a:buChar char="o"/>
            </a:pPr>
            <a:r>
              <a:rPr lang="en-US" sz="2000" dirty="0" smtClean="0"/>
              <a:t>If ongoing, collect at same time each year for cross-time comparisons</a:t>
            </a:r>
            <a:endParaRPr lang="en-US" sz="2000" b="0" dirty="0" smtClean="0"/>
          </a:p>
          <a:p>
            <a:pPr lvl="1"/>
            <a:r>
              <a:rPr lang="en-US" sz="2000" b="0" dirty="0" smtClean="0"/>
              <a:t>Avoid conflicts with other surveys/assessments, other school activities</a:t>
            </a:r>
          </a:p>
          <a:p>
            <a:r>
              <a:rPr lang="en-US" b="0" dirty="0" smtClean="0"/>
              <a:t>Identify a </a:t>
            </a:r>
            <a:r>
              <a:rPr lang="en-US" b="0" dirty="0" smtClean="0">
                <a:solidFill>
                  <a:srgbClr val="FF6600"/>
                </a:solidFill>
              </a:rPr>
              <a:t>survey coordinator </a:t>
            </a:r>
            <a:r>
              <a:rPr lang="en-US" b="0" dirty="0" smtClean="0"/>
              <a:t>in each building</a:t>
            </a:r>
          </a:p>
          <a:p>
            <a:pPr lvl="1"/>
            <a:r>
              <a:rPr lang="en-US" sz="2000" dirty="0" smtClean="0"/>
              <a:t>Your main point of contact with the school through all 3 phases</a:t>
            </a:r>
          </a:p>
          <a:p>
            <a:pPr lvl="1"/>
            <a:r>
              <a:rPr lang="en-US" sz="2000" dirty="0" smtClean="0"/>
              <a:t>Manages flow of materials and online logistics</a:t>
            </a:r>
          </a:p>
          <a:p>
            <a:pPr lvl="1"/>
            <a:r>
              <a:rPr lang="en-US" sz="2000" dirty="0" smtClean="0"/>
              <a:t>Supervises survey administrators, instructions, training</a:t>
            </a:r>
          </a:p>
          <a:p>
            <a:r>
              <a:rPr lang="en-US" b="0" dirty="0" smtClean="0"/>
              <a:t>Consider establishing a </a:t>
            </a:r>
            <a:r>
              <a:rPr lang="en-US" b="0" dirty="0" smtClean="0">
                <a:solidFill>
                  <a:srgbClr val="FF6600"/>
                </a:solidFill>
              </a:rPr>
              <a:t>“Help Line” </a:t>
            </a:r>
            <a:r>
              <a:rPr lang="en-US" b="0" dirty="0" smtClean="0"/>
              <a:t>for coordinators, administrators, respondents.</a:t>
            </a:r>
          </a:p>
        </p:txBody>
      </p:sp>
      <p:sp>
        <p:nvSpPr>
          <p:cNvPr id="38916"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1B5316E8-CB84-41CD-B7BE-E2BC8C935D65}" type="slidenum">
              <a:rPr lang="de-DE" smtClean="0"/>
              <a:pPr/>
              <a:t>22</a:t>
            </a:fld>
            <a:endParaRPr lang="de-DE" smtClean="0"/>
          </a:p>
        </p:txBody>
      </p:sp>
      <p:graphicFrame>
        <p:nvGraphicFramePr>
          <p:cNvPr id="7" name="Diagram 6"/>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314325" y="147638"/>
            <a:ext cx="6499833" cy="600075"/>
          </a:xfrm>
        </p:spPr>
        <p:txBody>
          <a:bodyPr/>
          <a:lstStyle/>
          <a:p>
            <a:r>
              <a:rPr lang="en-US" dirty="0" smtClean="0"/>
              <a:t>Decision: Census vs. Sample Survey </a:t>
            </a:r>
          </a:p>
        </p:txBody>
      </p:sp>
      <p:sp>
        <p:nvSpPr>
          <p:cNvPr id="23555" name="Content Placeholder 2"/>
          <p:cNvSpPr>
            <a:spLocks noGrp="1"/>
          </p:cNvSpPr>
          <p:nvPr>
            <p:ph idx="1"/>
          </p:nvPr>
        </p:nvSpPr>
        <p:spPr>
          <a:xfrm>
            <a:off x="314325" y="890588"/>
            <a:ext cx="8524875" cy="4949825"/>
          </a:xfrm>
        </p:spPr>
        <p:txBody>
          <a:bodyPr/>
          <a:lstStyle/>
          <a:p>
            <a:pPr>
              <a:spcBef>
                <a:spcPts val="600"/>
              </a:spcBef>
            </a:pPr>
            <a:r>
              <a:rPr lang="en-US" b="0" dirty="0" smtClean="0"/>
              <a:t>A </a:t>
            </a:r>
            <a:r>
              <a:rPr lang="en-US" b="1" dirty="0" smtClean="0">
                <a:solidFill>
                  <a:srgbClr val="FF6600"/>
                </a:solidFill>
              </a:rPr>
              <a:t>census</a:t>
            </a:r>
            <a:r>
              <a:rPr lang="en-US" dirty="0" smtClean="0"/>
              <a:t> </a:t>
            </a:r>
            <a:r>
              <a:rPr lang="en-US" b="0" dirty="0" smtClean="0"/>
              <a:t>survey means that </a:t>
            </a:r>
            <a:r>
              <a:rPr lang="en-US" b="0" i="1" dirty="0" smtClean="0">
                <a:solidFill>
                  <a:srgbClr val="FF6600"/>
                </a:solidFill>
              </a:rPr>
              <a:t>all</a:t>
            </a:r>
            <a:r>
              <a:rPr lang="en-US" b="0" dirty="0" smtClean="0"/>
              <a:t> respondents in a group are surveyed.</a:t>
            </a:r>
          </a:p>
          <a:p>
            <a:pPr lvl="1">
              <a:spcBef>
                <a:spcPts val="600"/>
              </a:spcBef>
              <a:buFont typeface="Arial" pitchFamily="34" charset="0"/>
              <a:buChar char="-"/>
            </a:pPr>
            <a:r>
              <a:rPr lang="en-US" sz="2000" dirty="0" smtClean="0"/>
              <a:t>Can provide accurate, unbiased description of the population.</a:t>
            </a:r>
            <a:endParaRPr lang="en-US" sz="2000" strike="sngStrike" dirty="0" smtClean="0">
              <a:solidFill>
                <a:srgbClr val="FF0000"/>
              </a:solidFill>
            </a:endParaRPr>
          </a:p>
          <a:p>
            <a:pPr lvl="1">
              <a:spcBef>
                <a:spcPts val="600"/>
              </a:spcBef>
              <a:buFont typeface="Arial" pitchFamily="34" charset="0"/>
              <a:buChar char="-"/>
            </a:pPr>
            <a:r>
              <a:rPr lang="en-US" sz="2000" dirty="0" smtClean="0"/>
              <a:t>Assuming adequate response rate and representative samples of subgroups.</a:t>
            </a:r>
          </a:p>
          <a:p>
            <a:pPr lvl="1">
              <a:spcBef>
                <a:spcPts val="600"/>
              </a:spcBef>
              <a:buFont typeface="Arial" pitchFamily="34" charset="0"/>
              <a:buChar char="-"/>
            </a:pPr>
            <a:r>
              <a:rPr lang="en-US" sz="2000" dirty="0" smtClean="0"/>
              <a:t>Can yield the largest number of respondents and adequate subgroup sizes.</a:t>
            </a:r>
          </a:p>
          <a:p>
            <a:pPr lvl="1">
              <a:spcBef>
                <a:spcPts val="600"/>
              </a:spcBef>
              <a:buFont typeface="Arial" pitchFamily="34" charset="0"/>
              <a:buChar char="-"/>
            </a:pPr>
            <a:r>
              <a:rPr lang="en-US" sz="2000" dirty="0" smtClean="0"/>
              <a:t>May be least disruptive to school environment.</a:t>
            </a:r>
          </a:p>
          <a:p>
            <a:pPr lvl="1">
              <a:spcBef>
                <a:spcPts val="600"/>
              </a:spcBef>
              <a:buFont typeface="Arial" pitchFamily="34" charset="0"/>
              <a:buChar char="-"/>
            </a:pPr>
            <a:r>
              <a:rPr lang="en-US" sz="2000" dirty="0" smtClean="0"/>
              <a:t>Cost considerations: May be too expensive to include all students, staff and/or families connected to the school.</a:t>
            </a:r>
          </a:p>
          <a:p>
            <a:pPr lvl="1" algn="ctr">
              <a:spcBef>
                <a:spcPts val="0"/>
              </a:spcBef>
              <a:buNone/>
            </a:pPr>
            <a:endParaRPr lang="en-US" sz="2000" i="1" dirty="0" smtClean="0"/>
          </a:p>
          <a:p>
            <a:pPr lvl="1" algn="ctr">
              <a:spcBef>
                <a:spcPts val="0"/>
              </a:spcBef>
              <a:buNone/>
            </a:pPr>
            <a:r>
              <a:rPr lang="en-US" sz="2000" i="1" dirty="0" smtClean="0">
                <a:solidFill>
                  <a:schemeClr val="accent2"/>
                </a:solidFill>
              </a:rPr>
              <a:t>Note: You can mix census and sample per respondent group </a:t>
            </a:r>
          </a:p>
          <a:p>
            <a:pPr lvl="1" algn="ctr">
              <a:spcBef>
                <a:spcPts val="0"/>
              </a:spcBef>
              <a:buNone/>
            </a:pPr>
            <a:r>
              <a:rPr lang="en-US" sz="2000" i="1" dirty="0" smtClean="0">
                <a:solidFill>
                  <a:schemeClr val="accent2"/>
                </a:solidFill>
              </a:rPr>
              <a:t>(e.g., all students but sample of staff and/or families).</a:t>
            </a:r>
          </a:p>
          <a:p>
            <a:pPr lvl="1">
              <a:spcBef>
                <a:spcPts val="600"/>
              </a:spcBef>
              <a:buNone/>
            </a:pPr>
            <a:endParaRPr lang="en-US" sz="2000" dirty="0" smtClean="0"/>
          </a:p>
          <a:p>
            <a:pPr lvl="1">
              <a:spcBef>
                <a:spcPts val="600"/>
              </a:spcBef>
              <a:buFontTx/>
              <a:buNone/>
            </a:pPr>
            <a:endParaRPr lang="en-US" sz="2000" dirty="0" smtClean="0"/>
          </a:p>
        </p:txBody>
      </p:sp>
      <p:sp>
        <p:nvSpPr>
          <p:cNvPr id="23556" name="Footer Placeholder 3"/>
          <p:cNvSpPr>
            <a:spLocks noGrp="1"/>
          </p:cNvSpPr>
          <p:nvPr>
            <p:ph type="ftr" sz="quarter" idx="10"/>
          </p:nvPr>
        </p:nvSpPr>
        <p:spPr>
          <a:noFill/>
          <a:ln>
            <a:miter lim="800000"/>
            <a:headEnd/>
            <a:tailEnd/>
          </a:ln>
        </p:spPr>
        <p:txBody>
          <a:bodyPr/>
          <a:lstStyle/>
          <a:p>
            <a:r>
              <a:rPr lang="de-DE" dirty="0" smtClean="0"/>
              <a:t>Page </a:t>
            </a:r>
            <a:r>
              <a:rPr lang="de-DE" dirty="0" smtClean="0">
                <a:sym typeface="Wingdings" pitchFamily="2" charset="2"/>
              </a:rPr>
              <a:t></a:t>
            </a:r>
            <a:r>
              <a:rPr lang="de-DE" dirty="0" smtClean="0"/>
              <a:t> </a:t>
            </a:r>
            <a:fld id="{0E6028AF-30F5-4B21-85FC-D653A4703AA8}" type="slidenum">
              <a:rPr lang="de-DE" smtClean="0"/>
              <a:pPr/>
              <a:t>23</a:t>
            </a:fld>
            <a:endParaRPr lang="de-DE" dirty="0" smtClean="0"/>
          </a:p>
        </p:txBody>
      </p:sp>
      <p:sp>
        <p:nvSpPr>
          <p:cNvPr id="23558"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endParaRPr lang="de-DE" sz="1000" dirty="0"/>
          </a:p>
        </p:txBody>
      </p:sp>
      <p:sp>
        <p:nvSpPr>
          <p:cNvPr id="9" name="Footer Placeholder 3"/>
          <p:cNvSpPr txBox="1">
            <a:spLocks/>
          </p:cNvSpPr>
          <p:nvPr/>
        </p:nvSpPr>
        <p:spPr bwMode="gray">
          <a:xfrm>
            <a:off x="207963" y="6261100"/>
            <a:ext cx="1343025" cy="247650"/>
          </a:xfrm>
          <a:prstGeom prst="rect">
            <a:avLst/>
          </a:prstGeom>
          <a:noFill/>
          <a:ln w="9525">
            <a:noFill/>
            <a:miter lim="800000"/>
            <a:headEnd/>
            <a:tailEnd/>
          </a:ln>
        </p:spPr>
        <p:txBody>
          <a:bodyPr/>
          <a:lstStyle/>
          <a:p>
            <a:r>
              <a:rPr lang="de-DE" sz="1000" dirty="0"/>
              <a:t>Citations  </a:t>
            </a:r>
            <a:r>
              <a:rPr lang="de-DE" sz="1000" dirty="0">
                <a:sym typeface="Wingdings" pitchFamily="2" charset="2"/>
              </a:rPr>
              <a:t></a:t>
            </a:r>
            <a:r>
              <a:rPr lang="de-DE" sz="1000" dirty="0"/>
              <a:t> </a:t>
            </a:r>
            <a:r>
              <a:rPr lang="de-DE" sz="1000" dirty="0" smtClean="0"/>
              <a:t> 3,4</a:t>
            </a:r>
            <a:endParaRPr lang="de-DE" sz="1000" dirty="0"/>
          </a:p>
        </p:txBody>
      </p:sp>
      <p:graphicFrame>
        <p:nvGraphicFramePr>
          <p:cNvPr id="10" name="Diagram 9"/>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314325" y="147638"/>
            <a:ext cx="7140575" cy="600075"/>
          </a:xfrm>
        </p:spPr>
        <p:txBody>
          <a:bodyPr/>
          <a:lstStyle/>
          <a:p>
            <a:r>
              <a:rPr lang="en-US" dirty="0" smtClean="0"/>
              <a:t>  Decision: Census vs. Sample survey (cont.)</a:t>
            </a:r>
          </a:p>
        </p:txBody>
      </p:sp>
      <p:sp>
        <p:nvSpPr>
          <p:cNvPr id="23555" name="Content Placeholder 2"/>
          <p:cNvSpPr>
            <a:spLocks noGrp="1"/>
          </p:cNvSpPr>
          <p:nvPr>
            <p:ph idx="1"/>
          </p:nvPr>
        </p:nvSpPr>
        <p:spPr>
          <a:xfrm>
            <a:off x="314325" y="890588"/>
            <a:ext cx="8524875" cy="5307012"/>
          </a:xfrm>
        </p:spPr>
        <p:txBody>
          <a:bodyPr/>
          <a:lstStyle/>
          <a:p>
            <a:pPr>
              <a:spcBef>
                <a:spcPts val="600"/>
              </a:spcBef>
            </a:pPr>
            <a:r>
              <a:rPr lang="en-US" b="0" dirty="0" smtClean="0"/>
              <a:t>A</a:t>
            </a:r>
            <a:r>
              <a:rPr lang="en-US" dirty="0" smtClean="0"/>
              <a:t> </a:t>
            </a:r>
            <a:r>
              <a:rPr lang="en-US" b="1" dirty="0" smtClean="0">
                <a:solidFill>
                  <a:srgbClr val="FF6600"/>
                </a:solidFill>
              </a:rPr>
              <a:t>sample</a:t>
            </a:r>
            <a:r>
              <a:rPr lang="en-US" dirty="0" smtClean="0"/>
              <a:t> </a:t>
            </a:r>
            <a:r>
              <a:rPr lang="en-US" b="0" dirty="0" smtClean="0"/>
              <a:t>may be less expensive (fewer respondents, </a:t>
            </a:r>
            <a:r>
              <a:rPr lang="en-US" b="0" i="1" dirty="0" smtClean="0">
                <a:solidFill>
                  <a:schemeClr val="accent1"/>
                </a:solidFill>
              </a:rPr>
              <a:t>but</a:t>
            </a:r>
            <a:r>
              <a:rPr lang="en-US" b="0" dirty="0" smtClean="0">
                <a:solidFill>
                  <a:schemeClr val="accent1"/>
                </a:solidFill>
              </a:rPr>
              <a:t> cost of statistical help</a:t>
            </a:r>
            <a:r>
              <a:rPr lang="en-US" b="0" dirty="0" smtClean="0"/>
              <a:t>).</a:t>
            </a:r>
          </a:p>
          <a:p>
            <a:pPr lvl="1">
              <a:spcBef>
                <a:spcPts val="600"/>
              </a:spcBef>
              <a:buFont typeface="Arial" pitchFamily="34" charset="0"/>
              <a:buChar char="-"/>
            </a:pPr>
            <a:r>
              <a:rPr lang="en-US" sz="2000" dirty="0" smtClean="0"/>
              <a:t>Need to systematically select a sample </a:t>
            </a:r>
            <a:r>
              <a:rPr lang="en-US" sz="2000" i="1" dirty="0" smtClean="0"/>
              <a:t>at </a:t>
            </a:r>
            <a:r>
              <a:rPr lang="en-US" sz="2000" i="1" dirty="0" smtClean="0">
                <a:solidFill>
                  <a:srgbClr val="FF6600"/>
                </a:solidFill>
              </a:rPr>
              <a:t>random</a:t>
            </a:r>
            <a:r>
              <a:rPr lang="en-US" sz="2000" i="1" dirty="0" smtClean="0"/>
              <a:t> </a:t>
            </a:r>
            <a:r>
              <a:rPr lang="en-US" sz="2000" dirty="0" smtClean="0"/>
              <a:t>to minimize bias. </a:t>
            </a:r>
          </a:p>
          <a:p>
            <a:pPr lvl="3">
              <a:spcBef>
                <a:spcPts val="600"/>
              </a:spcBef>
              <a:buFont typeface="Courier New" pitchFamily="49" charset="0"/>
              <a:buChar char="o"/>
            </a:pPr>
            <a:r>
              <a:rPr lang="en-US" sz="2000" dirty="0" smtClean="0"/>
              <a:t>In school settings, </a:t>
            </a:r>
            <a:r>
              <a:rPr lang="en-US" sz="2000" i="1" dirty="0" smtClean="0">
                <a:solidFill>
                  <a:srgbClr val="FF6600"/>
                </a:solidFill>
              </a:rPr>
              <a:t>stratified</a:t>
            </a:r>
            <a:r>
              <a:rPr lang="en-US" sz="2000" i="1" dirty="0" smtClean="0"/>
              <a:t> </a:t>
            </a:r>
            <a:r>
              <a:rPr lang="en-US" sz="2000" i="1" dirty="0" smtClean="0">
                <a:solidFill>
                  <a:srgbClr val="FF6600"/>
                </a:solidFill>
              </a:rPr>
              <a:t>random sampling </a:t>
            </a:r>
            <a:r>
              <a:rPr lang="en-US" sz="2000" dirty="0" smtClean="0"/>
              <a:t>is often done (strata = grades).</a:t>
            </a:r>
          </a:p>
          <a:p>
            <a:pPr lvl="3">
              <a:spcBef>
                <a:spcPts val="600"/>
              </a:spcBef>
              <a:buFont typeface="Courier New" pitchFamily="49" charset="0"/>
              <a:buChar char="o"/>
            </a:pPr>
            <a:r>
              <a:rPr lang="en-US" sz="2000" dirty="0" smtClean="0"/>
              <a:t>All possible respondents or units (classrooms, groups) in each stratum (grade) have an equal chance of being selected.</a:t>
            </a:r>
          </a:p>
          <a:p>
            <a:pPr lvl="3">
              <a:spcBef>
                <a:spcPts val="600"/>
              </a:spcBef>
              <a:buFont typeface="Courier New" pitchFamily="49" charset="0"/>
              <a:buChar char="o"/>
            </a:pPr>
            <a:r>
              <a:rPr lang="en-US" sz="2000" dirty="0" smtClean="0"/>
              <a:t>For example, choose every </a:t>
            </a:r>
            <a:r>
              <a:rPr lang="en-US" sz="2000" i="1" dirty="0" smtClean="0"/>
              <a:t>nth </a:t>
            </a:r>
            <a:r>
              <a:rPr lang="en-US" sz="2000" dirty="0" smtClean="0"/>
              <a:t>student or classroom or period (can use a random-number generator).</a:t>
            </a:r>
          </a:p>
          <a:p>
            <a:pPr lvl="3">
              <a:spcBef>
                <a:spcPts val="600"/>
              </a:spcBef>
              <a:buFont typeface="Courier New" pitchFamily="49" charset="0"/>
              <a:buChar char="o"/>
            </a:pPr>
            <a:r>
              <a:rPr lang="en-US" sz="2000" dirty="0" smtClean="0"/>
              <a:t>Important that sample does not self-select.</a:t>
            </a:r>
          </a:p>
          <a:p>
            <a:pPr lvl="1">
              <a:spcBef>
                <a:spcPts val="600"/>
              </a:spcBef>
              <a:buNone/>
            </a:pPr>
            <a:r>
              <a:rPr lang="en-US" sz="2000" dirty="0" smtClean="0"/>
              <a:t> </a:t>
            </a:r>
          </a:p>
          <a:p>
            <a:pPr lvl="1">
              <a:spcBef>
                <a:spcPts val="600"/>
              </a:spcBef>
              <a:buFontTx/>
              <a:buNone/>
            </a:pPr>
            <a:endParaRPr lang="en-US" sz="2000" dirty="0" smtClean="0"/>
          </a:p>
        </p:txBody>
      </p:sp>
      <p:sp>
        <p:nvSpPr>
          <p:cNvPr id="23556" name="Footer Placeholder 3"/>
          <p:cNvSpPr>
            <a:spLocks noGrp="1"/>
          </p:cNvSpPr>
          <p:nvPr>
            <p:ph type="ftr" sz="quarter" idx="10"/>
          </p:nvPr>
        </p:nvSpPr>
        <p:spPr>
          <a:noFill/>
          <a:ln>
            <a:miter lim="800000"/>
            <a:headEnd/>
            <a:tailEnd/>
          </a:ln>
        </p:spPr>
        <p:txBody>
          <a:bodyPr/>
          <a:lstStyle/>
          <a:p>
            <a:r>
              <a:rPr lang="de-DE" dirty="0" smtClean="0"/>
              <a:t>Page </a:t>
            </a:r>
            <a:r>
              <a:rPr lang="de-DE" dirty="0" smtClean="0">
                <a:sym typeface="Wingdings" pitchFamily="2" charset="2"/>
              </a:rPr>
              <a:t></a:t>
            </a:r>
            <a:r>
              <a:rPr lang="de-DE" dirty="0" smtClean="0"/>
              <a:t> </a:t>
            </a:r>
            <a:fld id="{0E6028AF-30F5-4B21-85FC-D653A4703AA8}" type="slidenum">
              <a:rPr lang="de-DE" smtClean="0"/>
              <a:pPr/>
              <a:t>24</a:t>
            </a:fld>
            <a:endParaRPr lang="de-DE" dirty="0" smtClean="0"/>
          </a:p>
        </p:txBody>
      </p:sp>
      <p:sp>
        <p:nvSpPr>
          <p:cNvPr id="23558"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endParaRPr lang="de-DE" sz="1000" dirty="0"/>
          </a:p>
        </p:txBody>
      </p:sp>
      <p:sp>
        <p:nvSpPr>
          <p:cNvPr id="9" name="Footer Placeholder 3"/>
          <p:cNvSpPr txBox="1">
            <a:spLocks/>
          </p:cNvSpPr>
          <p:nvPr/>
        </p:nvSpPr>
        <p:spPr bwMode="gray">
          <a:xfrm>
            <a:off x="207963" y="6261100"/>
            <a:ext cx="1343025" cy="247650"/>
          </a:xfrm>
          <a:prstGeom prst="rect">
            <a:avLst/>
          </a:prstGeom>
          <a:noFill/>
          <a:ln w="9525">
            <a:noFill/>
            <a:miter lim="800000"/>
            <a:headEnd/>
            <a:tailEnd/>
          </a:ln>
        </p:spPr>
        <p:txBody>
          <a:bodyPr/>
          <a:lstStyle/>
          <a:p>
            <a:r>
              <a:rPr lang="de-DE" sz="1000" dirty="0"/>
              <a:t>Citations  </a:t>
            </a:r>
            <a:r>
              <a:rPr lang="de-DE" sz="1000" dirty="0">
                <a:sym typeface="Wingdings" pitchFamily="2" charset="2"/>
              </a:rPr>
              <a:t></a:t>
            </a:r>
            <a:r>
              <a:rPr lang="de-DE" sz="1000" dirty="0"/>
              <a:t> </a:t>
            </a:r>
            <a:r>
              <a:rPr lang="de-DE" sz="1000" dirty="0" smtClean="0"/>
              <a:t> 3,4</a:t>
            </a:r>
            <a:endParaRPr lang="de-DE" sz="1000" dirty="0"/>
          </a:p>
        </p:txBody>
      </p:sp>
      <p:graphicFrame>
        <p:nvGraphicFramePr>
          <p:cNvPr id="10" name="Diagram 9"/>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Oversampling and Weighting</a:t>
            </a:r>
          </a:p>
        </p:txBody>
      </p:sp>
      <p:sp>
        <p:nvSpPr>
          <p:cNvPr id="24579" name="Content Placeholder 2"/>
          <p:cNvSpPr>
            <a:spLocks noGrp="1"/>
          </p:cNvSpPr>
          <p:nvPr>
            <p:ph idx="1"/>
          </p:nvPr>
        </p:nvSpPr>
        <p:spPr>
          <a:xfrm>
            <a:off x="314325" y="1063625"/>
            <a:ext cx="8524875" cy="5133975"/>
          </a:xfrm>
        </p:spPr>
        <p:txBody>
          <a:bodyPr/>
          <a:lstStyle/>
          <a:p>
            <a:r>
              <a:rPr lang="en-US" b="0" dirty="0" smtClean="0"/>
              <a:t>Need enough respondents from subgroups to do a meaningful analysis. </a:t>
            </a:r>
          </a:p>
          <a:p>
            <a:r>
              <a:rPr lang="en-US" b="0" dirty="0" smtClean="0"/>
              <a:t>Subgroup examples: </a:t>
            </a:r>
          </a:p>
          <a:p>
            <a:pPr lvl="1"/>
            <a:r>
              <a:rPr lang="en-US" sz="2000" b="0" i="1" dirty="0" smtClean="0">
                <a:solidFill>
                  <a:srgbClr val="FF6600"/>
                </a:solidFill>
              </a:rPr>
              <a:t>Students</a:t>
            </a:r>
            <a:r>
              <a:rPr lang="en-US" sz="2000" b="0" i="1" dirty="0" smtClean="0"/>
              <a:t> </a:t>
            </a:r>
            <a:r>
              <a:rPr lang="en-US" sz="2000" b="0" dirty="0" smtClean="0"/>
              <a:t>by grade, gender, race/ethnicity, English Language Learners (ELL), Individual Education Plan (IEP), free or reduced price lunch</a:t>
            </a:r>
          </a:p>
          <a:p>
            <a:pPr lvl="1"/>
            <a:r>
              <a:rPr lang="en-US" sz="2000" b="0" i="1" dirty="0" smtClean="0">
                <a:solidFill>
                  <a:srgbClr val="FF6600"/>
                </a:solidFill>
              </a:rPr>
              <a:t>Staff and families </a:t>
            </a:r>
            <a:r>
              <a:rPr lang="en-US" sz="2000" b="0" dirty="0" smtClean="0"/>
              <a:t>by their students’ characteristics or by other characteristics of interest (years of education, income)</a:t>
            </a:r>
          </a:p>
          <a:p>
            <a:r>
              <a:rPr lang="en-US" b="0" dirty="0" smtClean="0"/>
              <a:t>Underrepresented subgroups can be oversampled and the data weighted.</a:t>
            </a:r>
          </a:p>
          <a:p>
            <a:pPr lvl="1"/>
            <a:r>
              <a:rPr lang="en-US" sz="2000" dirty="0" smtClean="0"/>
              <a:t>Subgroup is weighted up to its actual proportion in the population.</a:t>
            </a:r>
            <a:r>
              <a:rPr lang="en-US" sz="2000" b="0" dirty="0" smtClean="0"/>
              <a:t> </a:t>
            </a:r>
          </a:p>
          <a:p>
            <a:pPr lvl="1"/>
            <a:endParaRPr lang="en-US" sz="2000" b="0" dirty="0" smtClean="0"/>
          </a:p>
          <a:p>
            <a:pPr algn="ctr">
              <a:spcBef>
                <a:spcPts val="0"/>
              </a:spcBef>
              <a:buNone/>
            </a:pPr>
            <a:r>
              <a:rPr lang="en-US" i="1" dirty="0" smtClean="0">
                <a:solidFill>
                  <a:schemeClr val="accent2"/>
                </a:solidFill>
              </a:rPr>
              <a:t>If you plan to sample, enlist the help of a sampling statistician </a:t>
            </a:r>
          </a:p>
          <a:p>
            <a:pPr algn="ctr">
              <a:spcBef>
                <a:spcPts val="0"/>
              </a:spcBef>
              <a:buNone/>
            </a:pPr>
            <a:r>
              <a:rPr lang="en-US" i="1" dirty="0" smtClean="0">
                <a:solidFill>
                  <a:schemeClr val="accent2"/>
                </a:solidFill>
              </a:rPr>
              <a:t>(e.g., on-staff or consultant with data collection </a:t>
            </a:r>
          </a:p>
          <a:p>
            <a:pPr algn="ctr">
              <a:spcBef>
                <a:spcPts val="0"/>
              </a:spcBef>
              <a:buNone/>
            </a:pPr>
            <a:r>
              <a:rPr lang="en-US" i="1" dirty="0" smtClean="0">
                <a:solidFill>
                  <a:schemeClr val="accent2"/>
                </a:solidFill>
              </a:rPr>
              <a:t>contractor/partnering university).</a:t>
            </a:r>
          </a:p>
        </p:txBody>
      </p:sp>
      <p:sp>
        <p:nvSpPr>
          <p:cNvPr id="24580" name="Footer Placeholder 3"/>
          <p:cNvSpPr>
            <a:spLocks noGrp="1"/>
          </p:cNvSpPr>
          <p:nvPr>
            <p:ph type="ftr" sz="quarter" idx="10"/>
          </p:nvPr>
        </p:nvSpPr>
        <p:spPr>
          <a:noFill/>
          <a:ln>
            <a:miter lim="800000"/>
            <a:headEnd/>
            <a:tailEnd/>
          </a:ln>
        </p:spPr>
        <p:txBody>
          <a:bodyPr/>
          <a:lstStyle/>
          <a:p>
            <a:r>
              <a:rPr lang="de-DE" dirty="0" smtClean="0"/>
              <a:t>Page </a:t>
            </a:r>
            <a:r>
              <a:rPr lang="de-DE" dirty="0" smtClean="0">
                <a:sym typeface="Wingdings" pitchFamily="2" charset="2"/>
              </a:rPr>
              <a:t></a:t>
            </a:r>
            <a:r>
              <a:rPr lang="de-DE" dirty="0" smtClean="0"/>
              <a:t> </a:t>
            </a:r>
            <a:fld id="{8CE21DD2-6520-410D-B815-CCC7B9886828}" type="slidenum">
              <a:rPr lang="de-DE" smtClean="0"/>
              <a:pPr/>
              <a:t>25</a:t>
            </a:fld>
            <a:endParaRPr lang="de-DE" dirty="0" smtClean="0"/>
          </a:p>
        </p:txBody>
      </p:sp>
      <p:sp>
        <p:nvSpPr>
          <p:cNvPr id="8" name="Footer Placeholder 3"/>
          <p:cNvSpPr txBox="1">
            <a:spLocks/>
          </p:cNvSpPr>
          <p:nvPr/>
        </p:nvSpPr>
        <p:spPr bwMode="gray">
          <a:xfrm>
            <a:off x="207963" y="6261100"/>
            <a:ext cx="1343025" cy="247650"/>
          </a:xfrm>
          <a:prstGeom prst="rect">
            <a:avLst/>
          </a:prstGeom>
          <a:noFill/>
          <a:ln w="9525">
            <a:noFill/>
            <a:miter lim="800000"/>
            <a:headEnd/>
            <a:tailEnd/>
          </a:ln>
        </p:spPr>
        <p:txBody>
          <a:bodyPr/>
          <a:lstStyle/>
          <a:p>
            <a:r>
              <a:rPr lang="de-DE" sz="1000" dirty="0"/>
              <a:t>Citations  </a:t>
            </a:r>
            <a:r>
              <a:rPr lang="de-DE" sz="1000" dirty="0">
                <a:sym typeface="Wingdings" pitchFamily="2" charset="2"/>
              </a:rPr>
              <a:t></a:t>
            </a:r>
            <a:r>
              <a:rPr lang="de-DE" sz="1000" dirty="0"/>
              <a:t> </a:t>
            </a:r>
            <a:r>
              <a:rPr lang="de-DE" sz="1000" dirty="0" smtClean="0"/>
              <a:t> 3,4</a:t>
            </a:r>
            <a:endParaRPr lang="de-DE" sz="1000" dirty="0"/>
          </a:p>
        </p:txBody>
      </p:sp>
      <p:graphicFrame>
        <p:nvGraphicFramePr>
          <p:cNvPr id="9" name="Diagram 8"/>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263525" y="-80963"/>
            <a:ext cx="7162800" cy="1016001"/>
          </a:xfrm>
        </p:spPr>
        <p:txBody>
          <a:bodyPr/>
          <a:lstStyle/>
          <a:p>
            <a:r>
              <a:rPr lang="en-US" dirty="0" smtClean="0">
                <a:solidFill>
                  <a:schemeClr val="bg1"/>
                </a:solidFill>
              </a:rPr>
              <a:t>Polling Question #4</a:t>
            </a:r>
          </a:p>
        </p:txBody>
      </p:sp>
      <p:sp>
        <p:nvSpPr>
          <p:cNvPr id="13315" name="TextBox 6"/>
          <p:cNvSpPr txBox="1">
            <a:spLocks noChangeArrowheads="1"/>
          </p:cNvSpPr>
          <p:nvPr/>
        </p:nvSpPr>
        <p:spPr bwMode="auto">
          <a:xfrm>
            <a:off x="263525" y="1066800"/>
            <a:ext cx="7391400" cy="2677656"/>
          </a:xfrm>
          <a:prstGeom prst="rect">
            <a:avLst/>
          </a:prstGeom>
          <a:noFill/>
          <a:ln w="9525">
            <a:noFill/>
            <a:miter lim="800000"/>
            <a:headEnd/>
            <a:tailEnd/>
          </a:ln>
        </p:spPr>
        <p:txBody>
          <a:bodyPr>
            <a:spAutoFit/>
          </a:bodyPr>
          <a:lstStyle/>
          <a:p>
            <a:r>
              <a:rPr lang="en-US" sz="2400" b="1" dirty="0" smtClean="0">
                <a:latin typeface="Calibri" pitchFamily="34" charset="0"/>
              </a:rPr>
              <a:t>In your school/district have you typically used a census or sample survey?  </a:t>
            </a:r>
            <a:endParaRPr lang="en-US" sz="2400" b="1" dirty="0">
              <a:latin typeface="Calibri" pitchFamily="34" charset="0"/>
            </a:endParaRPr>
          </a:p>
          <a:p>
            <a:endParaRPr lang="en-US" sz="2400" b="1" dirty="0">
              <a:latin typeface="Calibri" pitchFamily="34" charset="0"/>
            </a:endParaRPr>
          </a:p>
          <a:p>
            <a:pPr lvl="1">
              <a:buFont typeface="Wingdings" pitchFamily="2" charset="2"/>
              <a:buChar char="q"/>
            </a:pPr>
            <a:r>
              <a:rPr lang="en-US" sz="2400" dirty="0" smtClean="0">
                <a:latin typeface="Calibri" pitchFamily="34" charset="0"/>
              </a:rPr>
              <a:t>  Census</a:t>
            </a:r>
            <a:endParaRPr lang="en-US" sz="2400"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Sample</a:t>
            </a:r>
          </a:p>
          <a:p>
            <a:pPr lvl="1">
              <a:buFont typeface="Wingdings" pitchFamily="2" charset="2"/>
              <a:buChar char="q"/>
            </a:pPr>
            <a:r>
              <a:rPr lang="en-US" sz="2400" dirty="0" smtClean="0">
                <a:latin typeface="Calibri" pitchFamily="34" charset="0"/>
              </a:rPr>
              <a:t>  Both</a:t>
            </a:r>
          </a:p>
          <a:p>
            <a:pPr lvl="1">
              <a:buFont typeface="Wingdings" pitchFamily="2" charset="2"/>
              <a:buChar char="q"/>
            </a:pPr>
            <a:r>
              <a:rPr lang="en-US" sz="2400" dirty="0" smtClean="0">
                <a:latin typeface="Calibri" pitchFamily="34" charset="0"/>
              </a:rPr>
              <a:t>  Neither</a:t>
            </a:r>
            <a:endParaRPr lang="en-US" sz="2400" dirty="0">
              <a:latin typeface="Calibri" pitchFamily="34" charset="0"/>
            </a:endParaRPr>
          </a:p>
        </p:txBody>
      </p:sp>
      <p:sp>
        <p:nvSpPr>
          <p:cNvPr id="4" name="Footer Placeholder 3"/>
          <p:cNvSpPr>
            <a:spLocks noGrp="1"/>
          </p:cNvSpPr>
          <p:nvPr>
            <p:ph type="ftr" sz="quarter" idx="10"/>
          </p:nvPr>
        </p:nvSpPr>
        <p:spPr/>
        <p:txBody>
          <a:bodyPr/>
          <a:lstStyle/>
          <a:p>
            <a:pPr>
              <a:defRPr/>
            </a:pPr>
            <a:r>
              <a:rPr lang="de-DE" dirty="0" smtClean="0">
                <a:latin typeface="Calibri" pitchFamily="34" charset="0"/>
                <a:cs typeface="Calibri" pitchFamily="34" charset="0"/>
              </a:rPr>
              <a:t>Page </a:t>
            </a:r>
            <a:r>
              <a:rPr lang="de-DE" dirty="0" smtClean="0">
                <a:latin typeface="Calibri" pitchFamily="34" charset="0"/>
                <a:ea typeface="ＭＳ Ｐゴシック" pitchFamily="34" charset="-128"/>
                <a:cs typeface="Calibri" pitchFamily="34" charset="0"/>
                <a:sym typeface="Wingdings" pitchFamily="2" charset="2"/>
              </a:rPr>
              <a:t></a:t>
            </a:r>
            <a:r>
              <a:rPr lang="de-DE" dirty="0" smtClean="0">
                <a:latin typeface="Calibri" pitchFamily="34" charset="0"/>
                <a:cs typeface="Calibri" pitchFamily="34" charset="0"/>
              </a:rPr>
              <a:t> </a:t>
            </a:r>
            <a:fld id="{7F3F823B-8CC9-4BC3-9543-F3AC9B43D03A}" type="slidenum">
              <a:rPr lang="de-DE" smtClean="0">
                <a:latin typeface="Calibri" pitchFamily="34" charset="0"/>
                <a:cs typeface="Calibri" pitchFamily="34" charset="0"/>
              </a:rPr>
              <a:pPr>
                <a:defRPr/>
              </a:pPr>
              <a:t>26</a:t>
            </a:fld>
            <a:endParaRPr lang="de-DE" dirty="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314325" y="147638"/>
            <a:ext cx="6499833" cy="600075"/>
          </a:xfrm>
        </p:spPr>
        <p:txBody>
          <a:bodyPr/>
          <a:lstStyle/>
          <a:p>
            <a:r>
              <a:rPr lang="en-US" dirty="0" smtClean="0"/>
              <a:t>Decision: Data Collection Windows</a:t>
            </a:r>
          </a:p>
        </p:txBody>
      </p:sp>
      <p:sp>
        <p:nvSpPr>
          <p:cNvPr id="24579" name="Content Placeholder 2"/>
          <p:cNvSpPr>
            <a:spLocks noGrp="1"/>
          </p:cNvSpPr>
          <p:nvPr>
            <p:ph idx="1"/>
          </p:nvPr>
        </p:nvSpPr>
        <p:spPr>
          <a:xfrm>
            <a:off x="314325" y="1058041"/>
            <a:ext cx="8524875" cy="4988725"/>
          </a:xfrm>
        </p:spPr>
        <p:txBody>
          <a:bodyPr/>
          <a:lstStyle/>
          <a:p>
            <a:pPr>
              <a:spcBef>
                <a:spcPts val="600"/>
              </a:spcBef>
              <a:buNone/>
            </a:pPr>
            <a:r>
              <a:rPr lang="en-US" dirty="0" smtClean="0"/>
              <a:t>Students—Considerations </a:t>
            </a:r>
          </a:p>
          <a:p>
            <a:pPr>
              <a:spcBef>
                <a:spcPts val="600"/>
              </a:spcBef>
            </a:pPr>
            <a:r>
              <a:rPr lang="en-US" b="0" dirty="0" smtClean="0"/>
              <a:t>In school: 1 week for paper, 1-2 weeks for online</a:t>
            </a:r>
          </a:p>
          <a:p>
            <a:pPr>
              <a:spcBef>
                <a:spcPts val="600"/>
              </a:spcBef>
            </a:pPr>
            <a:r>
              <a:rPr lang="en-US" b="0" dirty="0" smtClean="0"/>
              <a:t>Administering in intact classrooms can be least disruptive to school day.</a:t>
            </a:r>
          </a:p>
          <a:p>
            <a:pPr>
              <a:spcBef>
                <a:spcPts val="600"/>
              </a:spcBef>
            </a:pPr>
            <a:r>
              <a:rPr lang="en-US" b="0" dirty="0" smtClean="0"/>
              <a:t>If online in school’s computer lab, assess how many computers there are vs. how many students to be surveyed.  </a:t>
            </a:r>
          </a:p>
          <a:p>
            <a:pPr>
              <a:spcBef>
                <a:spcPts val="600"/>
              </a:spcBef>
            </a:pPr>
            <a:r>
              <a:rPr lang="en-US" b="0" dirty="0" smtClean="0"/>
              <a:t>Both paper and online: </a:t>
            </a:r>
          </a:p>
          <a:p>
            <a:pPr lvl="1">
              <a:spcBef>
                <a:spcPts val="600"/>
              </a:spcBef>
            </a:pPr>
            <a:r>
              <a:rPr lang="en-US" sz="2000" b="0" dirty="0" smtClean="0"/>
              <a:t>Length of class period vs. length of survey </a:t>
            </a:r>
          </a:p>
          <a:p>
            <a:pPr lvl="1">
              <a:spcBef>
                <a:spcPts val="600"/>
              </a:spcBef>
            </a:pPr>
            <a:r>
              <a:rPr lang="en-US" sz="2000" b="0" dirty="0" smtClean="0"/>
              <a:t>Pretest survey to see how long it takes </a:t>
            </a:r>
            <a:r>
              <a:rPr lang="en-US" sz="2000" b="0" i="1" dirty="0" smtClean="0"/>
              <a:t>all </a:t>
            </a:r>
            <a:r>
              <a:rPr lang="en-US" sz="2000" b="0" dirty="0" smtClean="0"/>
              <a:t>students to complete</a:t>
            </a:r>
            <a:r>
              <a:rPr lang="en-US" sz="2000" dirty="0" smtClean="0"/>
              <a:t>.</a:t>
            </a:r>
            <a:endParaRPr lang="en-US" sz="2000" strike="sngStrike" dirty="0" smtClean="0">
              <a:solidFill>
                <a:srgbClr val="FF0000"/>
              </a:solidFill>
            </a:endParaRPr>
          </a:p>
          <a:p>
            <a:pPr lvl="1">
              <a:spcBef>
                <a:spcPts val="600"/>
              </a:spcBef>
            </a:pPr>
            <a:r>
              <a:rPr lang="en-US" sz="2000" b="0" dirty="0" smtClean="0"/>
              <a:t>Remember that other activities may need to take place during period.</a:t>
            </a:r>
            <a:endParaRPr lang="en-US" sz="2000" b="0" strike="sngStrike" dirty="0" smtClean="0">
              <a:solidFill>
                <a:srgbClr val="FF0000"/>
              </a:solidFill>
            </a:endParaRPr>
          </a:p>
        </p:txBody>
      </p:sp>
      <p:sp>
        <p:nvSpPr>
          <p:cNvPr id="24580"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8CE21DD2-6520-410D-B815-CCC7B9886828}" type="slidenum">
              <a:rPr lang="de-DE" smtClean="0"/>
              <a:pPr/>
              <a:t>27</a:t>
            </a:fld>
            <a:endParaRPr lang="de-DE" smtClean="0"/>
          </a:p>
        </p:txBody>
      </p:sp>
      <p:sp>
        <p:nvSpPr>
          <p:cNvPr id="24582"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endParaRPr lang="de-DE" sz="1000" dirty="0"/>
          </a:p>
        </p:txBody>
      </p:sp>
      <p:graphicFrame>
        <p:nvGraphicFramePr>
          <p:cNvPr id="8" name="Diagram 7"/>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53250" name="Picture 2" descr="http://www.sbac.edu/~tpl/clipart/Education/school%20supplies.jpg"/>
          <p:cNvPicPr>
            <a:picLocks noChangeAspect="1" noChangeArrowheads="1"/>
          </p:cNvPicPr>
          <p:nvPr/>
        </p:nvPicPr>
        <p:blipFill>
          <a:blip r:embed="rId8"/>
          <a:srcRect/>
          <a:stretch>
            <a:fillRect/>
          </a:stretch>
        </p:blipFill>
        <p:spPr bwMode="auto">
          <a:xfrm>
            <a:off x="3468181" y="4542490"/>
            <a:ext cx="2096424" cy="1504276"/>
          </a:xfrm>
          <a:prstGeom prst="rect">
            <a:avLst/>
          </a:prstGeom>
          <a:noFill/>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314325" y="147638"/>
            <a:ext cx="6499833" cy="600075"/>
          </a:xfrm>
        </p:spPr>
        <p:txBody>
          <a:bodyPr/>
          <a:lstStyle/>
          <a:p>
            <a:r>
              <a:rPr lang="en-US" dirty="0" smtClean="0"/>
              <a:t>Decision: Data Collection Windows (cont.)</a:t>
            </a:r>
          </a:p>
        </p:txBody>
      </p:sp>
      <p:sp>
        <p:nvSpPr>
          <p:cNvPr id="24579" name="Content Placeholder 2"/>
          <p:cNvSpPr>
            <a:spLocks noGrp="1"/>
          </p:cNvSpPr>
          <p:nvPr>
            <p:ph idx="1"/>
          </p:nvPr>
        </p:nvSpPr>
        <p:spPr>
          <a:xfrm>
            <a:off x="314325" y="936625"/>
            <a:ext cx="8524875" cy="5186341"/>
          </a:xfrm>
        </p:spPr>
        <p:txBody>
          <a:bodyPr/>
          <a:lstStyle/>
          <a:p>
            <a:pPr>
              <a:spcBef>
                <a:spcPts val="600"/>
              </a:spcBef>
              <a:buNone/>
            </a:pPr>
            <a:r>
              <a:rPr lang="en-US" dirty="0" smtClean="0"/>
              <a:t>Staff and Families—Considerations </a:t>
            </a:r>
          </a:p>
          <a:p>
            <a:pPr>
              <a:spcBef>
                <a:spcPts val="600"/>
              </a:spcBef>
            </a:pPr>
            <a:r>
              <a:rPr lang="en-US" b="0" dirty="0" smtClean="0"/>
              <a:t>Need </a:t>
            </a:r>
            <a:r>
              <a:rPr lang="en-US" b="0" dirty="0" smtClean="0">
                <a:solidFill>
                  <a:srgbClr val="FF6600"/>
                </a:solidFill>
              </a:rPr>
              <a:t>rosters</a:t>
            </a:r>
            <a:r>
              <a:rPr lang="en-US" b="0" dirty="0" smtClean="0"/>
              <a:t> from schools.</a:t>
            </a:r>
          </a:p>
          <a:p>
            <a:pPr>
              <a:spcBef>
                <a:spcPts val="600"/>
              </a:spcBef>
            </a:pPr>
            <a:r>
              <a:rPr lang="en-US" b="0" dirty="0" smtClean="0"/>
              <a:t>Provide </a:t>
            </a:r>
            <a:r>
              <a:rPr lang="en-US" b="0" dirty="0" smtClean="0">
                <a:solidFill>
                  <a:srgbClr val="FF6600"/>
                </a:solidFill>
              </a:rPr>
              <a:t>cover letter </a:t>
            </a:r>
            <a:r>
              <a:rPr lang="en-US" b="0" dirty="0" smtClean="0"/>
              <a:t>with instructions, importance of school climate, etc..</a:t>
            </a:r>
          </a:p>
          <a:p>
            <a:pPr lvl="1">
              <a:spcBef>
                <a:spcPts val="600"/>
              </a:spcBef>
            </a:pPr>
            <a:r>
              <a:rPr lang="en-US" sz="1800" b="0" dirty="0" smtClean="0"/>
              <a:t>Which parent? Add instruction for parent most familiar with school.</a:t>
            </a:r>
          </a:p>
          <a:p>
            <a:pPr lvl="1">
              <a:spcBef>
                <a:spcPts val="600"/>
              </a:spcBef>
            </a:pPr>
            <a:r>
              <a:rPr lang="en-US" sz="1800" b="0" dirty="0" smtClean="0"/>
              <a:t>Which child? Add instruction to answer about child with next birthday.</a:t>
            </a:r>
          </a:p>
          <a:p>
            <a:pPr>
              <a:spcBef>
                <a:spcPts val="600"/>
              </a:spcBef>
            </a:pPr>
            <a:r>
              <a:rPr lang="en-US" b="0" dirty="0" smtClean="0"/>
              <a:t>Paper</a:t>
            </a:r>
          </a:p>
          <a:p>
            <a:pPr lvl="1">
              <a:spcBef>
                <a:spcPts val="600"/>
              </a:spcBef>
            </a:pPr>
            <a:r>
              <a:rPr lang="en-US" sz="1800" b="0" dirty="0" smtClean="0"/>
              <a:t>Give staff option to fill out at school or mail back.</a:t>
            </a:r>
          </a:p>
          <a:p>
            <a:pPr lvl="1">
              <a:spcBef>
                <a:spcPts val="600"/>
              </a:spcBef>
            </a:pPr>
            <a:r>
              <a:rPr lang="en-US" sz="1800" b="0" dirty="0" smtClean="0"/>
              <a:t>Mail-out to families and have them mail back in</a:t>
            </a:r>
            <a:r>
              <a:rPr lang="en-US" sz="1800" dirty="0" smtClean="0"/>
              <a:t> s</a:t>
            </a:r>
            <a:r>
              <a:rPr lang="en-US" sz="1800" b="0" dirty="0" smtClean="0"/>
              <a:t>tamped addressed envelopes.</a:t>
            </a:r>
          </a:p>
          <a:p>
            <a:pPr>
              <a:spcBef>
                <a:spcPts val="600"/>
              </a:spcBef>
            </a:pPr>
            <a:r>
              <a:rPr lang="en-US" b="0" dirty="0" smtClean="0"/>
              <a:t>Online</a:t>
            </a:r>
          </a:p>
          <a:p>
            <a:pPr lvl="1">
              <a:spcBef>
                <a:spcPts val="600"/>
              </a:spcBef>
            </a:pPr>
            <a:r>
              <a:rPr lang="en-US" sz="1800" b="0" dirty="0" smtClean="0"/>
              <a:t>Staff can complete at school or home.</a:t>
            </a:r>
          </a:p>
          <a:p>
            <a:pPr lvl="1">
              <a:spcBef>
                <a:spcPts val="600"/>
              </a:spcBef>
            </a:pPr>
            <a:r>
              <a:rPr lang="en-US" sz="1800" b="0" dirty="0" smtClean="0"/>
              <a:t>Families can complete at home, work, libraries, etc..</a:t>
            </a:r>
          </a:p>
          <a:p>
            <a:pPr>
              <a:spcBef>
                <a:spcPts val="600"/>
              </a:spcBef>
            </a:pPr>
            <a:r>
              <a:rPr lang="en-US" b="0" dirty="0" smtClean="0"/>
              <a:t>Allow two week </a:t>
            </a:r>
            <a:r>
              <a:rPr lang="en-US" b="0" dirty="0" smtClean="0">
                <a:solidFill>
                  <a:srgbClr val="FF6600"/>
                </a:solidFill>
              </a:rPr>
              <a:t>window</a:t>
            </a:r>
            <a:r>
              <a:rPr lang="en-US" b="0" dirty="0" smtClean="0"/>
              <a:t> for online and mail-backs.</a:t>
            </a:r>
          </a:p>
          <a:p>
            <a:pPr lvl="1">
              <a:spcBef>
                <a:spcPts val="600"/>
              </a:spcBef>
            </a:pPr>
            <a:r>
              <a:rPr lang="en-US" sz="1800" dirty="0" smtClean="0"/>
              <a:t>Keeping online data collection window open for more than 2 weeks does not usually increase response rates.</a:t>
            </a:r>
            <a:endParaRPr lang="en-US" sz="1800" b="0" dirty="0" smtClean="0"/>
          </a:p>
          <a:p>
            <a:pPr>
              <a:spcBef>
                <a:spcPts val="600"/>
              </a:spcBef>
            </a:pPr>
            <a:endParaRPr lang="en-US" b="0" dirty="0" smtClean="0"/>
          </a:p>
        </p:txBody>
      </p:sp>
      <p:sp>
        <p:nvSpPr>
          <p:cNvPr id="24580"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8CE21DD2-6520-410D-B815-CCC7B9886828}" type="slidenum">
              <a:rPr lang="de-DE" smtClean="0"/>
              <a:pPr/>
              <a:t>28</a:t>
            </a:fld>
            <a:endParaRPr lang="de-DE" smtClean="0"/>
          </a:p>
        </p:txBody>
      </p:sp>
      <p:sp>
        <p:nvSpPr>
          <p:cNvPr id="24582"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endParaRPr lang="de-DE" sz="1000" dirty="0"/>
          </a:p>
        </p:txBody>
      </p:sp>
      <p:graphicFrame>
        <p:nvGraphicFramePr>
          <p:cNvPr id="8" name="Diagram 7"/>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314325" y="147638"/>
            <a:ext cx="7489606" cy="600075"/>
          </a:xfrm>
        </p:spPr>
        <p:txBody>
          <a:bodyPr/>
          <a:lstStyle/>
          <a:p>
            <a:r>
              <a:rPr lang="en-US" dirty="0" smtClean="0"/>
              <a:t>Decision: Who Will Administer Student </a:t>
            </a:r>
            <a:br>
              <a:rPr lang="en-US" dirty="0" smtClean="0"/>
            </a:br>
            <a:r>
              <a:rPr lang="en-US" dirty="0" smtClean="0"/>
              <a:t>Surveys?</a:t>
            </a:r>
          </a:p>
        </p:txBody>
      </p:sp>
      <p:sp>
        <p:nvSpPr>
          <p:cNvPr id="24579" name="Content Placeholder 2"/>
          <p:cNvSpPr>
            <a:spLocks noGrp="1"/>
          </p:cNvSpPr>
          <p:nvPr>
            <p:ph idx="1"/>
          </p:nvPr>
        </p:nvSpPr>
        <p:spPr>
          <a:xfrm>
            <a:off x="314325" y="1042276"/>
            <a:ext cx="8524875" cy="4990224"/>
          </a:xfrm>
        </p:spPr>
        <p:txBody>
          <a:bodyPr/>
          <a:lstStyle/>
          <a:p>
            <a:pPr>
              <a:spcBef>
                <a:spcPts val="600"/>
              </a:spcBef>
            </a:pPr>
            <a:r>
              <a:rPr lang="en-US" b="0" dirty="0" smtClean="0"/>
              <a:t>Can be administered by the classroom teacher or computer lab technician (if online).  </a:t>
            </a:r>
          </a:p>
          <a:p>
            <a:pPr>
              <a:spcBef>
                <a:spcPts val="600"/>
              </a:spcBef>
            </a:pPr>
            <a:r>
              <a:rPr lang="en-US" b="0" dirty="0" smtClean="0"/>
              <a:t>Goal is to standardize administration and maintain a quiet atmosphere where students </a:t>
            </a:r>
            <a:r>
              <a:rPr lang="en-US" b="0" i="1" dirty="0" smtClean="0">
                <a:solidFill>
                  <a:srgbClr val="FF6600"/>
                </a:solidFill>
              </a:rPr>
              <a:t>work alone</a:t>
            </a:r>
            <a:r>
              <a:rPr lang="en-US" b="0" i="1" dirty="0" smtClean="0"/>
              <a:t>.</a:t>
            </a:r>
          </a:p>
          <a:p>
            <a:pPr>
              <a:spcBef>
                <a:spcPts val="600"/>
              </a:spcBef>
            </a:pPr>
            <a:r>
              <a:rPr lang="en-US" b="0" dirty="0" smtClean="0"/>
              <a:t>The administrator:</a:t>
            </a:r>
          </a:p>
          <a:p>
            <a:pPr lvl="1">
              <a:spcBef>
                <a:spcPts val="600"/>
              </a:spcBef>
            </a:pPr>
            <a:r>
              <a:rPr lang="en-US" sz="2000" dirty="0" smtClean="0"/>
              <a:t>Reads a script </a:t>
            </a:r>
            <a:r>
              <a:rPr lang="en-US" sz="2000" b="0" dirty="0" smtClean="0"/>
              <a:t>before the survey starts. </a:t>
            </a:r>
          </a:p>
          <a:p>
            <a:pPr lvl="1">
              <a:spcBef>
                <a:spcPts val="600"/>
              </a:spcBef>
            </a:pPr>
            <a:r>
              <a:rPr lang="en-US" sz="2000" b="0" dirty="0" smtClean="0"/>
              <a:t>Distributes and collects paper survey instruments or makes sure students can access and save/exit their online survey. </a:t>
            </a:r>
          </a:p>
          <a:p>
            <a:pPr lvl="1">
              <a:spcBef>
                <a:spcPts val="600"/>
              </a:spcBef>
            </a:pPr>
            <a:r>
              <a:rPr lang="en-US" sz="2000" dirty="0" smtClean="0"/>
              <a:t>Provides “</a:t>
            </a:r>
            <a:r>
              <a:rPr lang="en-US" sz="2000" b="0" dirty="0" smtClean="0"/>
              <a:t>usual accommodations” for students who need them. </a:t>
            </a:r>
            <a:r>
              <a:rPr lang="en-US" sz="2000" b="0" strike="sngStrike" dirty="0" smtClean="0">
                <a:solidFill>
                  <a:srgbClr val="FF0000"/>
                </a:solidFill>
              </a:rPr>
              <a:t> </a:t>
            </a:r>
          </a:p>
          <a:p>
            <a:pPr lvl="1">
              <a:spcBef>
                <a:spcPts val="600"/>
              </a:spcBef>
            </a:pPr>
            <a:r>
              <a:rPr lang="en-US" sz="2000" b="0" dirty="0" smtClean="0"/>
              <a:t>Ensures only students with appropriate parental consent take survey.</a:t>
            </a:r>
          </a:p>
          <a:p>
            <a:pPr lvl="1">
              <a:spcBef>
                <a:spcPts val="600"/>
              </a:spcBef>
            </a:pPr>
            <a:r>
              <a:rPr lang="en-US" sz="2000" dirty="0" smtClean="0"/>
              <a:t>Stays </a:t>
            </a:r>
            <a:r>
              <a:rPr lang="en-US" sz="2000" b="0" dirty="0" smtClean="0"/>
              <a:t>with students until all have completed the survey or period ends.</a:t>
            </a:r>
          </a:p>
        </p:txBody>
      </p:sp>
      <p:sp>
        <p:nvSpPr>
          <p:cNvPr id="24580"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8CE21DD2-6520-410D-B815-CCC7B9886828}" type="slidenum">
              <a:rPr lang="de-DE" smtClean="0"/>
              <a:pPr/>
              <a:t>29</a:t>
            </a:fld>
            <a:endParaRPr lang="de-DE" smtClean="0"/>
          </a:p>
        </p:txBody>
      </p:sp>
      <p:sp>
        <p:nvSpPr>
          <p:cNvPr id="24582"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endParaRPr lang="de-DE" sz="1000" dirty="0"/>
          </a:p>
        </p:txBody>
      </p:sp>
      <p:graphicFrame>
        <p:nvGraphicFramePr>
          <p:cNvPr id="8" name="Diagram 7"/>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bwMode="white">
          <a:xfrm>
            <a:off x="204788" y="31750"/>
            <a:ext cx="7772400" cy="838200"/>
          </a:xfrm>
        </p:spPr>
        <p:txBody>
          <a:bodyPr/>
          <a:lstStyle/>
          <a:p>
            <a:r>
              <a:rPr lang="en-US" dirty="0" smtClean="0">
                <a:solidFill>
                  <a:schemeClr val="bg1"/>
                </a:solidFill>
              </a:rPr>
              <a:t>Questions, Event Evaluation &amp;</a:t>
            </a:r>
            <a:br>
              <a:rPr lang="en-US" dirty="0" smtClean="0">
                <a:solidFill>
                  <a:schemeClr val="bg1"/>
                </a:solidFill>
              </a:rPr>
            </a:br>
            <a:r>
              <a:rPr lang="en-US" dirty="0" smtClean="0">
                <a:solidFill>
                  <a:schemeClr val="bg1"/>
                </a:solidFill>
              </a:rPr>
              <a:t>Contact Information</a:t>
            </a:r>
          </a:p>
        </p:txBody>
      </p:sp>
      <p:sp>
        <p:nvSpPr>
          <p:cNvPr id="9219" name="TextBox 5"/>
          <p:cNvSpPr txBox="1">
            <a:spLocks noChangeArrowheads="1"/>
          </p:cNvSpPr>
          <p:nvPr/>
        </p:nvSpPr>
        <p:spPr bwMode="auto">
          <a:xfrm>
            <a:off x="620713" y="1076325"/>
            <a:ext cx="3886200" cy="400050"/>
          </a:xfrm>
          <a:prstGeom prst="rect">
            <a:avLst/>
          </a:prstGeom>
          <a:noFill/>
          <a:ln w="9525">
            <a:noFill/>
            <a:miter lim="800000"/>
            <a:headEnd/>
            <a:tailEnd/>
          </a:ln>
        </p:spPr>
        <p:txBody>
          <a:bodyPr>
            <a:spAutoFit/>
          </a:bodyPr>
          <a:lstStyle/>
          <a:p>
            <a:pPr algn="ctr"/>
            <a:r>
              <a:rPr lang="en-US" b="1" dirty="0">
                <a:solidFill>
                  <a:srgbClr val="000000"/>
                </a:solidFill>
                <a:latin typeface="Verdana" pitchFamily="34" charset="0"/>
              </a:rPr>
              <a:t>Q&amp;A</a:t>
            </a:r>
          </a:p>
        </p:txBody>
      </p:sp>
      <p:sp>
        <p:nvSpPr>
          <p:cNvPr id="8196" name="TextBox 6"/>
          <p:cNvSpPr txBox="1">
            <a:spLocks noChangeArrowheads="1"/>
          </p:cNvSpPr>
          <p:nvPr/>
        </p:nvSpPr>
        <p:spPr bwMode="auto">
          <a:xfrm>
            <a:off x="620713" y="4200525"/>
            <a:ext cx="3886200" cy="430213"/>
          </a:xfrm>
          <a:prstGeom prst="rect">
            <a:avLst/>
          </a:prstGeom>
          <a:noFill/>
          <a:ln w="9525">
            <a:noFill/>
            <a:miter lim="800000"/>
            <a:headEnd/>
            <a:tailEnd/>
          </a:ln>
        </p:spPr>
        <p:txBody>
          <a:bodyPr>
            <a:spAutoFit/>
          </a:bodyPr>
          <a:lstStyle/>
          <a:p>
            <a:pPr>
              <a:defRPr/>
            </a:pPr>
            <a:r>
              <a:rPr lang="en-US" sz="1100" dirty="0">
                <a:solidFill>
                  <a:srgbClr val="000000"/>
                </a:solidFill>
                <a:latin typeface="+mj-lt"/>
                <a:ea typeface="ＭＳ Ｐゴシック" charset="-128"/>
              </a:rPr>
              <a:t>If you have a question for the presenters, please type it in the Q &amp; A Pane or email </a:t>
            </a:r>
            <a:r>
              <a:rPr lang="en-US" sz="1100" dirty="0">
                <a:solidFill>
                  <a:srgbClr val="000000"/>
                </a:solidFill>
                <a:latin typeface="+mj-lt"/>
                <a:ea typeface="ＭＳ Ｐゴシック" charset="-128"/>
                <a:hlinkClick r:id="rId3"/>
              </a:rPr>
              <a:t>sssta@air.org</a:t>
            </a:r>
            <a:r>
              <a:rPr lang="en-US" sz="1100" dirty="0">
                <a:solidFill>
                  <a:srgbClr val="000000"/>
                </a:solidFill>
                <a:latin typeface="+mj-lt"/>
                <a:ea typeface="ＭＳ Ｐゴシック" charset="-128"/>
              </a:rPr>
              <a:t> during the Webinar. </a:t>
            </a:r>
          </a:p>
        </p:txBody>
      </p:sp>
      <p:sp>
        <p:nvSpPr>
          <p:cNvPr id="9221" name="TextBox 7"/>
          <p:cNvSpPr txBox="1">
            <a:spLocks noChangeArrowheads="1"/>
          </p:cNvSpPr>
          <p:nvPr/>
        </p:nvSpPr>
        <p:spPr bwMode="auto">
          <a:xfrm>
            <a:off x="4583113" y="1076325"/>
            <a:ext cx="3714750" cy="400050"/>
          </a:xfrm>
          <a:prstGeom prst="rect">
            <a:avLst/>
          </a:prstGeom>
          <a:noFill/>
          <a:ln w="9525">
            <a:noFill/>
            <a:miter lim="800000"/>
            <a:headEnd/>
            <a:tailEnd/>
          </a:ln>
        </p:spPr>
        <p:txBody>
          <a:bodyPr>
            <a:spAutoFit/>
          </a:bodyPr>
          <a:lstStyle/>
          <a:p>
            <a:pPr algn="ctr"/>
            <a:r>
              <a:rPr lang="en-US" b="1" dirty="0">
                <a:solidFill>
                  <a:srgbClr val="000000"/>
                </a:solidFill>
                <a:latin typeface="Verdana" pitchFamily="34" charset="0"/>
              </a:rPr>
              <a:t>Evaluation</a:t>
            </a:r>
          </a:p>
        </p:txBody>
      </p:sp>
      <p:sp>
        <p:nvSpPr>
          <p:cNvPr id="8198" name="TextBox 9"/>
          <p:cNvSpPr txBox="1">
            <a:spLocks noChangeArrowheads="1"/>
          </p:cNvSpPr>
          <p:nvPr/>
        </p:nvSpPr>
        <p:spPr bwMode="auto">
          <a:xfrm>
            <a:off x="4583113" y="4172244"/>
            <a:ext cx="4038600" cy="769938"/>
          </a:xfrm>
          <a:prstGeom prst="rect">
            <a:avLst/>
          </a:prstGeom>
          <a:noFill/>
          <a:ln w="9525">
            <a:noFill/>
            <a:miter lim="800000"/>
            <a:headEnd/>
            <a:tailEnd/>
          </a:ln>
        </p:spPr>
        <p:txBody>
          <a:bodyPr>
            <a:spAutoFit/>
          </a:bodyPr>
          <a:lstStyle/>
          <a:p>
            <a:pPr eaLnBrk="0" hangingPunct="0">
              <a:spcBef>
                <a:spcPts val="0"/>
              </a:spcBef>
              <a:buClr>
                <a:srgbClr val="7D2E28"/>
              </a:buClr>
              <a:defRPr/>
            </a:pPr>
            <a:r>
              <a:rPr lang="en-US" sz="1100" dirty="0">
                <a:solidFill>
                  <a:srgbClr val="000000"/>
                </a:solidFill>
                <a:latin typeface="+mj-lt"/>
                <a:ea typeface="ＭＳ Ｐゴシック" charset="-128"/>
              </a:rPr>
              <a:t>An event evaluation will appear as the last slide in the presentation. Please input your answers </a:t>
            </a:r>
            <a:r>
              <a:rPr lang="en-US" sz="1100" i="1" dirty="0">
                <a:solidFill>
                  <a:srgbClr val="000000"/>
                </a:solidFill>
                <a:latin typeface="+mj-lt"/>
                <a:ea typeface="ＭＳ Ｐゴシック" charset="-128"/>
              </a:rPr>
              <a:t>directly</a:t>
            </a:r>
            <a:r>
              <a:rPr lang="en-US" sz="1100" dirty="0">
                <a:solidFill>
                  <a:srgbClr val="000000"/>
                </a:solidFill>
                <a:latin typeface="+mj-lt"/>
                <a:ea typeface="ＭＳ Ｐゴシック" charset="-128"/>
              </a:rPr>
              <a:t> into the slide. All answers are </a:t>
            </a:r>
            <a:r>
              <a:rPr lang="en-US" sz="1100" i="1" dirty="0">
                <a:solidFill>
                  <a:srgbClr val="000000"/>
                </a:solidFill>
                <a:latin typeface="+mj-lt"/>
                <a:ea typeface="ＭＳ Ｐゴシック" charset="-128"/>
              </a:rPr>
              <a:t>completely anonymous</a:t>
            </a:r>
            <a:r>
              <a:rPr lang="en-US" sz="1100" dirty="0">
                <a:solidFill>
                  <a:srgbClr val="000000"/>
                </a:solidFill>
                <a:latin typeface="+mj-lt"/>
                <a:ea typeface="ＭＳ Ｐゴシック" charset="-128"/>
              </a:rPr>
              <a:t> and are not visible to other participants.</a:t>
            </a:r>
          </a:p>
        </p:txBody>
      </p:sp>
      <p:sp>
        <p:nvSpPr>
          <p:cNvPr id="8199" name="TextBox 10"/>
          <p:cNvSpPr txBox="1">
            <a:spLocks noChangeArrowheads="1"/>
          </p:cNvSpPr>
          <p:nvPr/>
        </p:nvSpPr>
        <p:spPr bwMode="auto">
          <a:xfrm>
            <a:off x="144463" y="5044566"/>
            <a:ext cx="8839200" cy="1015663"/>
          </a:xfrm>
          <a:prstGeom prst="rect">
            <a:avLst/>
          </a:prstGeom>
          <a:noFill/>
          <a:ln w="12700">
            <a:noFill/>
            <a:miter lim="800000"/>
            <a:headEnd/>
            <a:tailEnd/>
          </a:ln>
        </p:spPr>
        <p:txBody>
          <a:bodyPr>
            <a:spAutoFit/>
          </a:bodyPr>
          <a:lstStyle/>
          <a:p>
            <a:pPr algn="ctr">
              <a:defRPr/>
            </a:pPr>
            <a:r>
              <a:rPr lang="en-US" dirty="0">
                <a:latin typeface="+mj-lt"/>
                <a:ea typeface="ＭＳ Ｐゴシック" charset="-128"/>
              </a:rPr>
              <a:t>For assistance during the Webinar, </a:t>
            </a:r>
            <a:r>
              <a:rPr lang="en-US" dirty="0" smtClean="0">
                <a:latin typeface="+mj-lt"/>
                <a:ea typeface="ＭＳ Ｐゴシック" charset="-128"/>
              </a:rPr>
              <a:t>please </a:t>
            </a:r>
            <a:r>
              <a:rPr lang="en-US" dirty="0">
                <a:latin typeface="+mj-lt"/>
                <a:ea typeface="ＭＳ Ｐゴシック" charset="-128"/>
              </a:rPr>
              <a:t>contact </a:t>
            </a:r>
            <a:endParaRPr lang="en-US" dirty="0" smtClean="0">
              <a:latin typeface="+mj-lt"/>
              <a:ea typeface="ＭＳ Ｐゴシック" charset="-128"/>
            </a:endParaRPr>
          </a:p>
          <a:p>
            <a:pPr algn="ctr">
              <a:defRPr/>
            </a:pPr>
            <a:r>
              <a:rPr lang="en-US" dirty="0" smtClean="0">
                <a:latin typeface="+mj-lt"/>
                <a:ea typeface="ＭＳ Ｐゴシック" charset="-128"/>
              </a:rPr>
              <a:t>the </a:t>
            </a:r>
            <a:r>
              <a:rPr lang="en-US" dirty="0">
                <a:latin typeface="+mj-lt"/>
                <a:ea typeface="ＭＳ Ｐゴシック" charset="-128"/>
              </a:rPr>
              <a:t>Safe and Supportive Schools Technical </a:t>
            </a:r>
            <a:r>
              <a:rPr lang="en-US" dirty="0" smtClean="0">
                <a:latin typeface="+mj-lt"/>
                <a:ea typeface="ＭＳ Ｐゴシック" charset="-128"/>
              </a:rPr>
              <a:t>Assistance </a:t>
            </a:r>
            <a:r>
              <a:rPr lang="en-US" dirty="0">
                <a:latin typeface="+mj-lt"/>
                <a:ea typeface="ＭＳ Ｐゴシック" charset="-128"/>
              </a:rPr>
              <a:t>Center </a:t>
            </a:r>
            <a:endParaRPr lang="en-US" dirty="0" smtClean="0">
              <a:latin typeface="+mj-lt"/>
              <a:ea typeface="ＭＳ Ｐゴシック" charset="-128"/>
            </a:endParaRPr>
          </a:p>
          <a:p>
            <a:pPr algn="ctr">
              <a:defRPr/>
            </a:pPr>
            <a:r>
              <a:rPr lang="en-US" dirty="0" smtClean="0">
                <a:latin typeface="+mj-lt"/>
                <a:ea typeface="ＭＳ Ｐゴシック" charset="-128"/>
              </a:rPr>
              <a:t>at </a:t>
            </a:r>
            <a:r>
              <a:rPr lang="en-US" dirty="0">
                <a:latin typeface="+mj-lt"/>
                <a:ea typeface="ＭＳ Ｐゴシック" charset="-128"/>
                <a:hlinkClick r:id="rId4"/>
              </a:rPr>
              <a:t>sssta@air.org</a:t>
            </a:r>
            <a:r>
              <a:rPr lang="en-US" dirty="0">
                <a:latin typeface="+mj-lt"/>
                <a:ea typeface="ＭＳ Ｐゴシック" charset="-128"/>
              </a:rPr>
              <a:t>. </a:t>
            </a:r>
          </a:p>
        </p:txBody>
      </p:sp>
      <p:pic>
        <p:nvPicPr>
          <p:cNvPr id="9224" name="Picture 9" descr="SSSTA Eval Form.png"/>
          <p:cNvPicPr>
            <a:picLocks noChangeAspect="1"/>
          </p:cNvPicPr>
          <p:nvPr/>
        </p:nvPicPr>
        <p:blipFill>
          <a:blip r:embed="rId5" cstate="print"/>
          <a:srcRect/>
          <a:stretch>
            <a:fillRect/>
          </a:stretch>
        </p:blipFill>
        <p:spPr bwMode="auto">
          <a:xfrm>
            <a:off x="4583113" y="1562590"/>
            <a:ext cx="3714750" cy="2438400"/>
          </a:xfrm>
          <a:prstGeom prst="rect">
            <a:avLst/>
          </a:prstGeom>
          <a:noFill/>
          <a:ln w="9525">
            <a:noFill/>
            <a:miter lim="800000"/>
            <a:headEnd/>
            <a:tailEnd/>
          </a:ln>
        </p:spPr>
      </p:pic>
      <p:pic>
        <p:nvPicPr>
          <p:cNvPr id="9225" name="Picture 10" descr="QA screen shot.png"/>
          <p:cNvPicPr>
            <a:picLocks noChangeAspect="1"/>
          </p:cNvPicPr>
          <p:nvPr/>
        </p:nvPicPr>
        <p:blipFill>
          <a:blip r:embed="rId6" cstate="print"/>
          <a:srcRect/>
          <a:stretch>
            <a:fillRect/>
          </a:stretch>
        </p:blipFill>
        <p:spPr bwMode="auto">
          <a:xfrm>
            <a:off x="620713" y="1595438"/>
            <a:ext cx="3886200" cy="2465387"/>
          </a:xfrm>
          <a:prstGeom prst="rect">
            <a:avLst/>
          </a:prstGeom>
          <a:noFill/>
          <a:ln w="9525">
            <a:noFill/>
            <a:miter lim="800000"/>
            <a:headEnd/>
            <a:tailEnd/>
          </a:ln>
        </p:spPr>
      </p:pic>
      <p:sp>
        <p:nvSpPr>
          <p:cNvPr id="9226" name="Footer Placeholder 2"/>
          <p:cNvSpPr>
            <a:spLocks noGrp="1"/>
          </p:cNvSpPr>
          <p:nvPr>
            <p:ph type="ftr" sz="quarter" idx="10"/>
          </p:nvPr>
        </p:nvSpPr>
        <p:spPr>
          <a:noFill/>
          <a:ln>
            <a:miter lim="800000"/>
            <a:headEnd/>
            <a:tailEnd/>
          </a:ln>
        </p:spPr>
        <p:txBody>
          <a:bodyPr/>
          <a:lstStyle/>
          <a:p>
            <a:r>
              <a:rPr lang="de-DE" dirty="0" smtClean="0">
                <a:latin typeface="Calibri" pitchFamily="34" charset="0"/>
                <a:ea typeface="ＭＳ Ｐゴシック" pitchFamily="34" charset="-128"/>
                <a:cs typeface="Calibri" pitchFamily="34" charset="0"/>
              </a:rPr>
              <a:t>Page </a:t>
            </a:r>
            <a:r>
              <a:rPr lang="de-DE" dirty="0" smtClean="0">
                <a:latin typeface="Calibri" pitchFamily="34" charset="0"/>
                <a:ea typeface="ＭＳ Ｐゴシック" pitchFamily="34" charset="-128"/>
                <a:cs typeface="Calibri" pitchFamily="34" charset="0"/>
                <a:sym typeface="Wingdings" pitchFamily="2" charset="2"/>
              </a:rPr>
              <a:t> </a:t>
            </a:r>
            <a:fld id="{091AAB38-7FCC-48D7-8863-422AD1310836}" type="slidenum">
              <a:rPr lang="de-DE" smtClean="0">
                <a:latin typeface="Calibri" pitchFamily="34" charset="0"/>
                <a:ea typeface="ＭＳ Ｐゴシック" pitchFamily="34" charset="-128"/>
                <a:cs typeface="Calibri" pitchFamily="34" charset="0"/>
              </a:rPr>
              <a:pPr/>
              <a:t>3</a:t>
            </a:fld>
            <a:endParaRPr lang="de-DE" dirty="0" smtClean="0">
              <a:latin typeface="Calibri" pitchFamily="34" charset="0"/>
              <a:ea typeface="ＭＳ Ｐゴシック" pitchFamily="34" charset="-128"/>
              <a:cs typeface="Calibri" pitchFamily="34" charset="0"/>
            </a:endParaRPr>
          </a:p>
        </p:txBody>
      </p:sp>
    </p:spTree>
  </p:cSld>
  <p:clrMapOvr>
    <a:masterClrMapping/>
  </p:clrMapOvr>
  <p:transition spd="med" advTm="48304">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546" y="1030993"/>
            <a:ext cx="8183562" cy="4902200"/>
          </a:xfrm>
        </p:spPr>
        <p:txBody>
          <a:bodyPr>
            <a:normAutofit/>
          </a:bodyPr>
          <a:lstStyle/>
          <a:p>
            <a:pPr marL="358140" indent="-201168" eaLnBrk="1" fontAlgn="auto" hangingPunct="1">
              <a:spcAft>
                <a:spcPts val="0"/>
              </a:spcAft>
              <a:buFont typeface="Wingdings" charset="2"/>
              <a:buChar char="§"/>
              <a:defRPr/>
            </a:pPr>
            <a:r>
              <a:rPr lang="en-US" b="0" dirty="0" smtClean="0"/>
              <a:t>Student survey </a:t>
            </a:r>
            <a:r>
              <a:rPr lang="en-US" b="0" dirty="0" smtClean="0">
                <a:solidFill>
                  <a:srgbClr val="FF6600"/>
                </a:solidFill>
              </a:rPr>
              <a:t>topics requiring family consent procedures</a:t>
            </a:r>
            <a:r>
              <a:rPr lang="en-US" b="0" dirty="0" smtClean="0"/>
              <a:t>: </a:t>
            </a:r>
          </a:p>
          <a:p>
            <a:pPr marL="548640" lvl="1" indent="-201168" eaLnBrk="1" fontAlgn="auto" hangingPunct="1">
              <a:spcAft>
                <a:spcPts val="0"/>
              </a:spcAft>
              <a:buFont typeface="Arial" pitchFamily="34" charset="0"/>
              <a:buChar char="-"/>
              <a:defRPr/>
            </a:pPr>
            <a:r>
              <a:rPr lang="en-US" sz="2000" b="0" dirty="0" smtClean="0"/>
              <a:t>Political affiliations or beliefs of the student or the student’s family  </a:t>
            </a:r>
          </a:p>
          <a:p>
            <a:pPr marL="548640" lvl="1" indent="-201168" eaLnBrk="1" fontAlgn="auto" hangingPunct="1">
              <a:spcAft>
                <a:spcPts val="0"/>
              </a:spcAft>
              <a:buFont typeface="Arial" pitchFamily="34" charset="0"/>
              <a:buChar char="-"/>
              <a:defRPr/>
            </a:pPr>
            <a:r>
              <a:rPr lang="en-US" sz="2000" b="0" dirty="0" smtClean="0"/>
              <a:t>Mental and psychological problems of the student or the student’s family</a:t>
            </a:r>
          </a:p>
          <a:p>
            <a:pPr marL="548640" lvl="1" indent="-201168" eaLnBrk="1" fontAlgn="auto" hangingPunct="1">
              <a:spcAft>
                <a:spcPts val="0"/>
              </a:spcAft>
              <a:buFont typeface="Arial" pitchFamily="34" charset="0"/>
              <a:buChar char="-"/>
              <a:defRPr/>
            </a:pPr>
            <a:r>
              <a:rPr lang="en-US" sz="2000" b="0" dirty="0" smtClean="0"/>
              <a:t>Sex behavior or attitudes </a:t>
            </a:r>
          </a:p>
          <a:p>
            <a:pPr marL="548640" lvl="1" indent="-201168" eaLnBrk="1" fontAlgn="auto" hangingPunct="1">
              <a:spcAft>
                <a:spcPts val="0"/>
              </a:spcAft>
              <a:buFont typeface="Arial" pitchFamily="34" charset="0"/>
              <a:buChar char="-"/>
              <a:defRPr/>
            </a:pPr>
            <a:r>
              <a:rPr lang="en-US" sz="2000" b="0" dirty="0" smtClean="0"/>
              <a:t>Illegal, anti-social, self-incriminating or demeaning behavior</a:t>
            </a:r>
          </a:p>
          <a:p>
            <a:pPr marL="548640" lvl="1" indent="-201168" eaLnBrk="1" fontAlgn="auto" hangingPunct="1">
              <a:spcAft>
                <a:spcPts val="0"/>
              </a:spcAft>
              <a:buFont typeface="Arial" pitchFamily="34" charset="0"/>
              <a:buChar char="-"/>
              <a:defRPr/>
            </a:pPr>
            <a:r>
              <a:rPr lang="en-US" sz="2000" b="0" dirty="0" smtClean="0"/>
              <a:t>Critical appraisals of other individuals with whom respondents have close family relationships</a:t>
            </a:r>
          </a:p>
          <a:p>
            <a:pPr marL="548640" lvl="1" indent="-201168" eaLnBrk="1" fontAlgn="auto" hangingPunct="1">
              <a:spcAft>
                <a:spcPts val="0"/>
              </a:spcAft>
              <a:buFont typeface="Arial" pitchFamily="34" charset="0"/>
              <a:buChar char="-"/>
              <a:defRPr/>
            </a:pPr>
            <a:r>
              <a:rPr lang="en-US" sz="2000" b="0" dirty="0" smtClean="0"/>
              <a:t>Legally recognized privileged or analogous relationships, such as those of lawyers, physicians, and ministers </a:t>
            </a:r>
          </a:p>
          <a:p>
            <a:pPr marL="548640" lvl="1" indent="-201168" eaLnBrk="1" fontAlgn="auto" hangingPunct="1">
              <a:spcAft>
                <a:spcPts val="0"/>
              </a:spcAft>
              <a:buFont typeface="Arial" pitchFamily="34" charset="0"/>
              <a:buChar char="-"/>
              <a:defRPr/>
            </a:pPr>
            <a:r>
              <a:rPr lang="en-US" sz="2000" b="0" dirty="0" smtClean="0"/>
              <a:t>Religious practices, affiliations, or beliefs of the student or the student’s parent</a:t>
            </a:r>
          </a:p>
          <a:p>
            <a:pPr marL="548640" lvl="1" indent="-201168" eaLnBrk="1" fontAlgn="auto" hangingPunct="1">
              <a:spcAft>
                <a:spcPts val="0"/>
              </a:spcAft>
              <a:buFont typeface="Arial" pitchFamily="34" charset="0"/>
              <a:buChar char="-"/>
              <a:defRPr/>
            </a:pPr>
            <a:r>
              <a:rPr lang="en-US" sz="2000" b="0" dirty="0" smtClean="0"/>
              <a:t>Income</a:t>
            </a:r>
          </a:p>
        </p:txBody>
      </p:sp>
      <p:sp>
        <p:nvSpPr>
          <p:cNvPr id="18435" name="Title 3"/>
          <p:cNvSpPr>
            <a:spLocks noGrp="1"/>
          </p:cNvSpPr>
          <p:nvPr>
            <p:ph type="title"/>
          </p:nvPr>
        </p:nvSpPr>
        <p:spPr>
          <a:xfrm>
            <a:off x="314325" y="147638"/>
            <a:ext cx="7010400" cy="600075"/>
          </a:xfrm>
        </p:spPr>
        <p:txBody>
          <a:bodyPr/>
          <a:lstStyle/>
          <a:p>
            <a:r>
              <a:rPr lang="en-US" dirty="0" smtClean="0"/>
              <a:t>Decision: Active or Passive Parental </a:t>
            </a:r>
            <a:br>
              <a:rPr lang="en-US" dirty="0" smtClean="0"/>
            </a:br>
            <a:r>
              <a:rPr lang="en-US" dirty="0" smtClean="0"/>
              <a:t>Consent for Student Surveys? </a:t>
            </a:r>
          </a:p>
        </p:txBody>
      </p:sp>
      <p:sp>
        <p:nvSpPr>
          <p:cNvPr id="18437" name="Footer Placeholder 2"/>
          <p:cNvSpPr>
            <a:spLocks noGrp="1"/>
          </p:cNvSpPr>
          <p:nvPr>
            <p:ph type="ftr" sz="quarter" idx="10"/>
          </p:nvPr>
        </p:nvSpPr>
        <p:spPr>
          <a:noFill/>
          <a:ln>
            <a:miter lim="800000"/>
            <a:headEnd/>
            <a:tailEnd/>
          </a:ln>
        </p:spPr>
        <p:txBody>
          <a:bodyPr/>
          <a:lstStyle/>
          <a:p>
            <a:r>
              <a:rPr lang="de-DE" dirty="0" smtClean="0"/>
              <a:t>Page </a:t>
            </a:r>
            <a:r>
              <a:rPr lang="de-DE" dirty="0" smtClean="0">
                <a:sym typeface="Wingdings" pitchFamily="2" charset="2"/>
              </a:rPr>
              <a:t></a:t>
            </a:r>
            <a:r>
              <a:rPr lang="de-DE" dirty="0" smtClean="0"/>
              <a:t> </a:t>
            </a:r>
            <a:fld id="{93B01E74-F7DF-40F0-AA75-36F1DF36ECEF}" type="slidenum">
              <a:rPr lang="de-DE" smtClean="0"/>
              <a:pPr/>
              <a:t>30</a:t>
            </a:fld>
            <a:endParaRPr lang="de-DE" dirty="0" smtClean="0"/>
          </a:p>
        </p:txBody>
      </p:sp>
      <p:sp>
        <p:nvSpPr>
          <p:cNvPr id="18438"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r>
              <a:rPr lang="de-DE" sz="1000" dirty="0"/>
              <a:t>Citation  </a:t>
            </a:r>
            <a:r>
              <a:rPr lang="de-DE" sz="1000" dirty="0" smtClean="0">
                <a:sym typeface="Wingdings" pitchFamily="2" charset="2"/>
              </a:rPr>
              <a:t> 6</a:t>
            </a:r>
            <a:r>
              <a:rPr lang="de-DE" sz="1000" dirty="0" smtClean="0"/>
              <a:t>  </a:t>
            </a:r>
            <a:endParaRPr lang="de-DE" sz="1000" dirty="0"/>
          </a:p>
        </p:txBody>
      </p:sp>
      <p:graphicFrame>
        <p:nvGraphicFramePr>
          <p:cNvPr id="8" name="Diagram 7"/>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28625" y="1114425"/>
            <a:ext cx="8183563" cy="4923768"/>
          </a:xfrm>
        </p:spPr>
        <p:txBody>
          <a:bodyPr/>
          <a:lstStyle/>
          <a:p>
            <a:pPr eaLnBrk="1" hangingPunct="1">
              <a:buFont typeface="Wingdings 2" pitchFamily="18" charset="2"/>
              <a:buNone/>
            </a:pPr>
            <a:r>
              <a:rPr lang="en-US" b="0" dirty="0" smtClean="0"/>
              <a:t>If administration is </a:t>
            </a:r>
            <a:r>
              <a:rPr lang="en-US" b="0" dirty="0" smtClean="0">
                <a:solidFill>
                  <a:srgbClr val="FF6600"/>
                </a:solidFill>
              </a:rPr>
              <a:t>VOLUNTARY</a:t>
            </a:r>
            <a:r>
              <a:rPr lang="en-US" b="0" dirty="0" smtClean="0"/>
              <a:t> and the survey contains any of the subjects above, investigators may use </a:t>
            </a:r>
            <a:r>
              <a:rPr lang="en-US" b="0" dirty="0" smtClean="0">
                <a:solidFill>
                  <a:srgbClr val="FF6600"/>
                </a:solidFill>
              </a:rPr>
              <a:t>PASSIVE</a:t>
            </a:r>
            <a:r>
              <a:rPr lang="en-US" b="0" dirty="0" smtClean="0"/>
              <a:t> consent:</a:t>
            </a:r>
            <a:br>
              <a:rPr lang="en-US" b="0" dirty="0" smtClean="0"/>
            </a:br>
            <a:endParaRPr lang="en-US" b="0" dirty="0" smtClean="0"/>
          </a:p>
          <a:p>
            <a:pPr eaLnBrk="1" hangingPunct="1"/>
            <a:r>
              <a:rPr lang="en-US" b="0" dirty="0" smtClean="0"/>
              <a:t>Notify parents* about the survey, including the specific date of its administration and the types of questions included in the instrument.</a:t>
            </a:r>
          </a:p>
          <a:p>
            <a:pPr eaLnBrk="1" hangingPunct="1"/>
            <a:r>
              <a:rPr lang="en-US" b="0" dirty="0" smtClean="0"/>
              <a:t>Provide parents* with an opportunity to inspect the survey instrument prior to its administration.</a:t>
            </a:r>
          </a:p>
          <a:p>
            <a:pPr eaLnBrk="1" hangingPunct="1"/>
            <a:r>
              <a:rPr lang="en-US" b="0" dirty="0" smtClean="0"/>
              <a:t>Provide an opportunity to </a:t>
            </a:r>
            <a:r>
              <a:rPr lang="en-US" b="0" i="1" dirty="0" smtClean="0"/>
              <a:t>opt out </a:t>
            </a:r>
            <a:r>
              <a:rPr lang="en-US" b="0" dirty="0" smtClean="0"/>
              <a:t>of participation.</a:t>
            </a:r>
          </a:p>
          <a:p>
            <a:pPr eaLnBrk="1" hangingPunct="1">
              <a:buNone/>
            </a:pPr>
            <a:r>
              <a:rPr lang="en-US" b="0" dirty="0" smtClean="0"/>
              <a:t/>
            </a:r>
            <a:br>
              <a:rPr lang="en-US" b="0" dirty="0" smtClean="0"/>
            </a:br>
            <a:endParaRPr lang="en-US" b="0" dirty="0" smtClean="0"/>
          </a:p>
          <a:p>
            <a:pPr algn="ctr" eaLnBrk="1" hangingPunct="1">
              <a:buNone/>
            </a:pPr>
            <a:r>
              <a:rPr lang="en-US" sz="1800" b="0" dirty="0" smtClean="0"/>
              <a:t>* or students who have turned 18 or are emancipated minors </a:t>
            </a:r>
            <a:r>
              <a:rPr lang="en-US" b="0" dirty="0" smtClean="0"/>
              <a:t/>
            </a:r>
            <a:br>
              <a:rPr lang="en-US" b="0" dirty="0" smtClean="0"/>
            </a:br>
            <a:endParaRPr lang="en-US" b="0" dirty="0" smtClean="0"/>
          </a:p>
        </p:txBody>
      </p:sp>
      <p:sp>
        <p:nvSpPr>
          <p:cNvPr id="19459" name="Title 3"/>
          <p:cNvSpPr>
            <a:spLocks noGrp="1"/>
          </p:cNvSpPr>
          <p:nvPr>
            <p:ph type="title"/>
          </p:nvPr>
        </p:nvSpPr>
        <p:spPr>
          <a:xfrm>
            <a:off x="314325" y="147638"/>
            <a:ext cx="6991350" cy="600075"/>
          </a:xfrm>
        </p:spPr>
        <p:txBody>
          <a:bodyPr/>
          <a:lstStyle/>
          <a:p>
            <a:r>
              <a:rPr lang="en-US" dirty="0" smtClean="0"/>
              <a:t>Student Surveys and Waivers of </a:t>
            </a:r>
            <a:br>
              <a:rPr lang="en-US" dirty="0" smtClean="0"/>
            </a:br>
            <a:r>
              <a:rPr lang="en-US" dirty="0" smtClean="0"/>
              <a:t>Documented Family Consent</a:t>
            </a:r>
          </a:p>
        </p:txBody>
      </p:sp>
      <p:sp>
        <p:nvSpPr>
          <p:cNvPr id="19461" name="Footer Placeholder 2"/>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59ADB543-8940-456D-A54B-8C91B3ADF7B7}" type="slidenum">
              <a:rPr lang="de-DE" smtClean="0"/>
              <a:pPr/>
              <a:t>31</a:t>
            </a:fld>
            <a:endParaRPr lang="de-DE" smtClean="0"/>
          </a:p>
        </p:txBody>
      </p:sp>
      <p:sp>
        <p:nvSpPr>
          <p:cNvPr id="8" name="Footer Placeholder 3"/>
          <p:cNvSpPr txBox="1">
            <a:spLocks/>
          </p:cNvSpPr>
          <p:nvPr/>
        </p:nvSpPr>
        <p:spPr bwMode="gray">
          <a:xfrm>
            <a:off x="249239" y="6261100"/>
            <a:ext cx="1343025" cy="247650"/>
          </a:xfrm>
          <a:prstGeom prst="rect">
            <a:avLst/>
          </a:prstGeom>
          <a:noFill/>
          <a:ln w="9525">
            <a:noFill/>
            <a:miter lim="800000"/>
            <a:headEnd/>
            <a:tailEnd/>
          </a:ln>
        </p:spPr>
        <p:txBody>
          <a:bodyPr/>
          <a:lstStyle/>
          <a:p>
            <a:r>
              <a:rPr lang="de-DE" sz="1000" dirty="0"/>
              <a:t>Citation  </a:t>
            </a:r>
            <a:r>
              <a:rPr lang="de-DE" sz="1000" dirty="0" smtClean="0">
                <a:sym typeface="Wingdings" pitchFamily="2" charset="2"/>
              </a:rPr>
              <a:t> 6</a:t>
            </a:r>
            <a:r>
              <a:rPr lang="de-DE" sz="1000" dirty="0" smtClean="0"/>
              <a:t>  </a:t>
            </a:r>
            <a:endParaRPr lang="de-DE" sz="1000" dirty="0"/>
          </a:p>
        </p:txBody>
      </p:sp>
      <p:graphicFrame>
        <p:nvGraphicFramePr>
          <p:cNvPr id="9" name="Diagram 8"/>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403225" y="1149350"/>
            <a:ext cx="8393934" cy="5035550"/>
          </a:xfrm>
        </p:spPr>
        <p:txBody>
          <a:bodyPr/>
          <a:lstStyle/>
          <a:p>
            <a:pPr eaLnBrk="1" hangingPunct="1">
              <a:buFont typeface="Wingdings 2" pitchFamily="18" charset="2"/>
              <a:buNone/>
              <a:defRPr/>
            </a:pPr>
            <a:r>
              <a:rPr lang="en-US" b="0" dirty="0" smtClean="0"/>
              <a:t>If administration is </a:t>
            </a:r>
            <a:r>
              <a:rPr lang="en-US" b="0" dirty="0" smtClean="0">
                <a:solidFill>
                  <a:srgbClr val="FF6600"/>
                </a:solidFill>
              </a:rPr>
              <a:t>REQUIRED</a:t>
            </a:r>
            <a:r>
              <a:rPr lang="en-US" b="0" dirty="0" smtClean="0"/>
              <a:t> and contains any of the subjects above…must use </a:t>
            </a:r>
            <a:r>
              <a:rPr lang="en-US" b="0" dirty="0" smtClean="0">
                <a:solidFill>
                  <a:srgbClr val="FF6600"/>
                </a:solidFill>
              </a:rPr>
              <a:t>ACTIVE</a:t>
            </a:r>
            <a:r>
              <a:rPr lang="en-US" b="0" dirty="0" smtClean="0"/>
              <a:t> consent.</a:t>
            </a:r>
            <a:br>
              <a:rPr lang="en-US" b="0" dirty="0" smtClean="0"/>
            </a:br>
            <a:endParaRPr lang="en-US" b="0" dirty="0" smtClean="0"/>
          </a:p>
          <a:p>
            <a:pPr marL="514350" indent="-514350" eaLnBrk="1" hangingPunct="1">
              <a:buFont typeface="Wingdings" charset="2"/>
              <a:buChar char="§"/>
              <a:defRPr/>
            </a:pPr>
            <a:r>
              <a:rPr lang="en-US" b="0" dirty="0" smtClean="0"/>
              <a:t>Prior written consent of the parent* before administering the survey.</a:t>
            </a:r>
            <a:endParaRPr lang="en-US" b="0" i="1" dirty="0" smtClean="0"/>
          </a:p>
          <a:p>
            <a:pPr marL="514350" indent="-514350" eaLnBrk="1" hangingPunct="1">
              <a:buFont typeface="Wingdings" charset="2"/>
              <a:buChar char="§"/>
              <a:defRPr/>
            </a:pPr>
            <a:r>
              <a:rPr lang="en-US" b="0" dirty="0" smtClean="0"/>
              <a:t>If the survey is funded, in whole or in part, by the U.S. Department of Education and students are required to take it, then parents* must provide written consent before students take the survey.</a:t>
            </a:r>
          </a:p>
          <a:p>
            <a:pPr marL="514350" indent="-514350" algn="ctr" eaLnBrk="1" hangingPunct="1">
              <a:buNone/>
              <a:defRPr/>
            </a:pPr>
            <a:r>
              <a:rPr lang="en-US" sz="1800" b="0" dirty="0" smtClean="0"/>
              <a:t>* or students who have turned 18 or are emancipated minors</a:t>
            </a:r>
          </a:p>
          <a:p>
            <a:pPr marL="514350" indent="-514350" eaLnBrk="1" hangingPunct="1">
              <a:buFont typeface="Wingdings" charset="2"/>
              <a:buChar char="§"/>
              <a:defRPr/>
            </a:pPr>
            <a:endParaRPr lang="en-US" b="0" dirty="0" smtClean="0"/>
          </a:p>
          <a:p>
            <a:pPr>
              <a:buFont typeface="Wingdings 2" pitchFamily="18" charset="2"/>
              <a:buNone/>
            </a:pPr>
            <a:r>
              <a:rPr lang="en-US" b="0" dirty="0" smtClean="0"/>
              <a:t>Further information can be found at: </a:t>
            </a:r>
            <a:r>
              <a:rPr lang="en-US" b="0" u="sng" dirty="0" smtClean="0">
                <a:hlinkClick r:id="rId2"/>
              </a:rPr>
              <a:t>PPRA@ED.Gov</a:t>
            </a:r>
            <a:r>
              <a:rPr lang="en-US" b="0" dirty="0" smtClean="0"/>
              <a:t> or 202-260-3887.</a:t>
            </a:r>
          </a:p>
          <a:p>
            <a:pPr marL="514350" indent="-514350" eaLnBrk="1" hangingPunct="1">
              <a:buNone/>
              <a:defRPr/>
            </a:pPr>
            <a:r>
              <a:rPr lang="en-US" b="0" dirty="0" smtClean="0"/>
              <a:t>Also check your state or district rules re: active/passive parental consent. </a:t>
            </a:r>
          </a:p>
          <a:p>
            <a:pPr marL="514350" indent="-514350" eaLnBrk="1" hangingPunct="1">
              <a:buNone/>
              <a:defRPr/>
            </a:pPr>
            <a:r>
              <a:rPr lang="en-US" b="0" dirty="0" smtClean="0"/>
              <a:t/>
            </a:r>
            <a:br>
              <a:rPr lang="en-US" b="0" dirty="0" smtClean="0"/>
            </a:br>
            <a:r>
              <a:rPr lang="en-US" b="0" dirty="0" smtClean="0"/>
              <a:t/>
            </a:r>
            <a:br>
              <a:rPr lang="en-US" b="0" dirty="0" smtClean="0"/>
            </a:br>
            <a:endParaRPr lang="en-US" b="0" dirty="0" smtClean="0"/>
          </a:p>
          <a:p>
            <a:pPr eaLnBrk="1" hangingPunct="1">
              <a:buFont typeface="Wingdings 2" pitchFamily="18" charset="2"/>
              <a:buNone/>
              <a:defRPr/>
            </a:pPr>
            <a:endParaRPr lang="en-US" b="0" dirty="0" smtClean="0"/>
          </a:p>
        </p:txBody>
      </p:sp>
      <p:sp>
        <p:nvSpPr>
          <p:cNvPr id="21507" name="Title 3"/>
          <p:cNvSpPr>
            <a:spLocks noGrp="1"/>
          </p:cNvSpPr>
          <p:nvPr>
            <p:ph type="title"/>
          </p:nvPr>
        </p:nvSpPr>
        <p:spPr/>
        <p:txBody>
          <a:bodyPr/>
          <a:lstStyle/>
          <a:p>
            <a:r>
              <a:rPr lang="en-US" dirty="0" smtClean="0"/>
              <a:t>Student Surveys and Documented Family Consent</a:t>
            </a:r>
          </a:p>
        </p:txBody>
      </p:sp>
      <p:sp>
        <p:nvSpPr>
          <p:cNvPr id="21509" name="Footer Placeholder 2"/>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D7E22FEC-AB61-472C-9F02-6C973A2CBC07}" type="slidenum">
              <a:rPr lang="de-DE" smtClean="0"/>
              <a:pPr/>
              <a:t>32</a:t>
            </a:fld>
            <a:endParaRPr lang="de-DE" smtClean="0"/>
          </a:p>
        </p:txBody>
      </p:sp>
      <p:sp>
        <p:nvSpPr>
          <p:cNvPr id="8"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r>
              <a:rPr lang="de-DE" sz="1000" dirty="0"/>
              <a:t>Citation  </a:t>
            </a:r>
            <a:r>
              <a:rPr lang="de-DE" sz="1000" dirty="0" smtClean="0">
                <a:sym typeface="Wingdings" pitchFamily="2" charset="2"/>
              </a:rPr>
              <a:t> 6</a:t>
            </a:r>
            <a:r>
              <a:rPr lang="de-DE" sz="1000" dirty="0" smtClean="0"/>
              <a:t>  </a:t>
            </a:r>
            <a:endParaRPr lang="de-DE" sz="1000" dirty="0"/>
          </a:p>
        </p:txBody>
      </p:sp>
      <p:graphicFrame>
        <p:nvGraphicFramePr>
          <p:cNvPr id="9" name="Diagram 8"/>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314325" y="147638"/>
            <a:ext cx="7140575" cy="600075"/>
          </a:xfrm>
        </p:spPr>
        <p:txBody>
          <a:bodyPr/>
          <a:lstStyle/>
          <a:p>
            <a:r>
              <a:rPr lang="en-US" dirty="0" smtClean="0"/>
              <a:t>Institutional Review Board (IRB) Submission</a:t>
            </a:r>
          </a:p>
        </p:txBody>
      </p:sp>
      <p:sp>
        <p:nvSpPr>
          <p:cNvPr id="25603" name="Content Placeholder 2"/>
          <p:cNvSpPr>
            <a:spLocks noGrp="1"/>
          </p:cNvSpPr>
          <p:nvPr>
            <p:ph idx="1"/>
          </p:nvPr>
        </p:nvSpPr>
        <p:spPr>
          <a:xfrm>
            <a:off x="314325" y="1076325"/>
            <a:ext cx="8524875" cy="4879975"/>
          </a:xfrm>
        </p:spPr>
        <p:txBody>
          <a:bodyPr/>
          <a:lstStyle/>
          <a:p>
            <a:r>
              <a:rPr lang="en-US" b="0" dirty="0" smtClean="0"/>
              <a:t>The purpose of an IRB is to ensure that appropriate steps are taken to protect the rights and welfare of humans participating as subjects in a </a:t>
            </a:r>
            <a:r>
              <a:rPr lang="en-US" b="0" i="1" dirty="0" smtClean="0"/>
              <a:t>research</a:t>
            </a:r>
            <a:r>
              <a:rPr lang="en-US" b="0" dirty="0" smtClean="0"/>
              <a:t> study.</a:t>
            </a:r>
          </a:p>
          <a:p>
            <a:r>
              <a:rPr lang="en-US" b="0" dirty="0" smtClean="0"/>
              <a:t>In general, IRB approval is needed if data are to contribute to </a:t>
            </a:r>
            <a:r>
              <a:rPr lang="en-US" b="0" dirty="0" err="1" smtClean="0"/>
              <a:t>generalizable</a:t>
            </a:r>
            <a:r>
              <a:rPr lang="en-US" b="0" dirty="0" smtClean="0"/>
              <a:t> knowledge: </a:t>
            </a:r>
          </a:p>
          <a:p>
            <a:pPr lvl="1">
              <a:buFont typeface="Arial" pitchFamily="34" charset="0"/>
              <a:buChar char="-"/>
            </a:pPr>
            <a:r>
              <a:rPr lang="en-US" sz="1800" b="0" dirty="0" smtClean="0"/>
              <a:t>“Research means a systematic investigation, including research development, testing, and evaluation designed to </a:t>
            </a:r>
            <a:r>
              <a:rPr lang="en-US" sz="1800" b="0" i="1" dirty="0" smtClean="0"/>
              <a:t>develop or contribute to </a:t>
            </a:r>
            <a:r>
              <a:rPr lang="en-US" sz="1800" b="0" i="1" dirty="0" err="1" smtClean="0"/>
              <a:t>generalizable</a:t>
            </a:r>
            <a:r>
              <a:rPr lang="en-US" sz="1800" b="0" i="1" dirty="0" smtClean="0"/>
              <a:t> knowledge</a:t>
            </a:r>
            <a:r>
              <a:rPr lang="en-US" sz="1800" b="0" dirty="0" smtClean="0"/>
              <a:t>.”</a:t>
            </a:r>
          </a:p>
          <a:p>
            <a:r>
              <a:rPr lang="en-US" b="0" dirty="0" smtClean="0"/>
              <a:t>Whether your study qualifies as “research” is determined by your IRB. </a:t>
            </a:r>
          </a:p>
          <a:p>
            <a:r>
              <a:rPr lang="en-US" b="0" dirty="0" smtClean="0"/>
              <a:t>Check to see if your IRB has specific active/passive parental consent requirements.</a:t>
            </a:r>
            <a:endParaRPr lang="en-US" sz="2000" b="0" dirty="0" smtClean="0"/>
          </a:p>
          <a:p>
            <a:r>
              <a:rPr lang="en-US" b="0" dirty="0" smtClean="0"/>
              <a:t>Check your state or district regulations re: IRB approval or exemption. </a:t>
            </a:r>
          </a:p>
          <a:p>
            <a:endParaRPr lang="en-US" b="0" dirty="0" smtClean="0"/>
          </a:p>
        </p:txBody>
      </p:sp>
      <p:sp>
        <p:nvSpPr>
          <p:cNvPr id="25604"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D5977FBE-C8AB-40C4-98EA-2956C6E4882C}" type="slidenum">
              <a:rPr lang="de-DE" smtClean="0"/>
              <a:pPr/>
              <a:t>33</a:t>
            </a:fld>
            <a:endParaRPr lang="de-DE" smtClean="0"/>
          </a:p>
        </p:txBody>
      </p:sp>
      <p:sp>
        <p:nvSpPr>
          <p:cNvPr id="25606"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r>
              <a:rPr lang="de-DE" sz="1000" dirty="0"/>
              <a:t>Citations  </a:t>
            </a:r>
            <a:r>
              <a:rPr lang="de-DE" sz="1000" dirty="0" smtClean="0">
                <a:sym typeface="Wingdings" pitchFamily="2" charset="2"/>
              </a:rPr>
              <a:t> 7,8</a:t>
            </a:r>
            <a:r>
              <a:rPr lang="de-DE" sz="1000" dirty="0" smtClean="0"/>
              <a:t>  </a:t>
            </a:r>
            <a:endParaRPr lang="de-DE" sz="1000" dirty="0"/>
          </a:p>
        </p:txBody>
      </p:sp>
      <p:graphicFrame>
        <p:nvGraphicFramePr>
          <p:cNvPr id="8" name="Diagram 7"/>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263525" y="-80963"/>
            <a:ext cx="7162800" cy="1016001"/>
          </a:xfrm>
        </p:spPr>
        <p:txBody>
          <a:bodyPr/>
          <a:lstStyle/>
          <a:p>
            <a:r>
              <a:rPr lang="en-US" dirty="0" smtClean="0">
                <a:solidFill>
                  <a:schemeClr val="bg1"/>
                </a:solidFill>
              </a:rPr>
              <a:t>Polling Question #5</a:t>
            </a:r>
          </a:p>
        </p:txBody>
      </p:sp>
      <p:sp>
        <p:nvSpPr>
          <p:cNvPr id="13315" name="TextBox 6"/>
          <p:cNvSpPr txBox="1">
            <a:spLocks noChangeArrowheads="1"/>
          </p:cNvSpPr>
          <p:nvPr/>
        </p:nvSpPr>
        <p:spPr bwMode="auto">
          <a:xfrm>
            <a:off x="263525" y="1066800"/>
            <a:ext cx="7391400" cy="1569660"/>
          </a:xfrm>
          <a:prstGeom prst="rect">
            <a:avLst/>
          </a:prstGeom>
          <a:noFill/>
          <a:ln w="9525">
            <a:noFill/>
            <a:miter lim="800000"/>
            <a:headEnd/>
            <a:tailEnd/>
          </a:ln>
        </p:spPr>
        <p:txBody>
          <a:bodyPr>
            <a:spAutoFit/>
          </a:bodyPr>
          <a:lstStyle/>
          <a:p>
            <a:r>
              <a:rPr lang="en-US" sz="2400" b="1" dirty="0" smtClean="0">
                <a:latin typeface="Calibri" pitchFamily="34" charset="0"/>
              </a:rPr>
              <a:t>Have you submitted a survey to IRB?  </a:t>
            </a:r>
            <a:endParaRPr lang="en-US" sz="2400" b="1" dirty="0">
              <a:latin typeface="Calibri" pitchFamily="34" charset="0"/>
            </a:endParaRPr>
          </a:p>
          <a:p>
            <a:endParaRPr lang="en-US" sz="2400" b="1" dirty="0">
              <a:latin typeface="Calibri" pitchFamily="34" charset="0"/>
            </a:endParaRPr>
          </a:p>
          <a:p>
            <a:pPr lvl="1">
              <a:buFont typeface="Wingdings" pitchFamily="2" charset="2"/>
              <a:buChar char="q"/>
            </a:pPr>
            <a:r>
              <a:rPr lang="en-US" sz="2400" dirty="0" smtClean="0">
                <a:latin typeface="Calibri" pitchFamily="34" charset="0"/>
              </a:rPr>
              <a:t>  Yes</a:t>
            </a:r>
            <a:endParaRPr lang="en-US" sz="2400"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No</a:t>
            </a:r>
          </a:p>
        </p:txBody>
      </p:sp>
      <p:sp>
        <p:nvSpPr>
          <p:cNvPr id="4" name="Footer Placeholder 3"/>
          <p:cNvSpPr>
            <a:spLocks noGrp="1"/>
          </p:cNvSpPr>
          <p:nvPr>
            <p:ph type="ftr" sz="quarter" idx="10"/>
          </p:nvPr>
        </p:nvSpPr>
        <p:spPr/>
        <p:txBody>
          <a:bodyPr/>
          <a:lstStyle/>
          <a:p>
            <a:pPr>
              <a:defRPr/>
            </a:pPr>
            <a:r>
              <a:rPr lang="de-DE" dirty="0" smtClean="0">
                <a:latin typeface="Calibri" pitchFamily="34" charset="0"/>
                <a:cs typeface="Calibri" pitchFamily="34" charset="0"/>
              </a:rPr>
              <a:t>Page </a:t>
            </a:r>
            <a:r>
              <a:rPr lang="de-DE" dirty="0" smtClean="0">
                <a:latin typeface="Calibri" pitchFamily="34" charset="0"/>
                <a:ea typeface="ＭＳ Ｐゴシック" pitchFamily="34" charset="-128"/>
                <a:cs typeface="Calibri" pitchFamily="34" charset="0"/>
                <a:sym typeface="Wingdings" pitchFamily="2" charset="2"/>
              </a:rPr>
              <a:t></a:t>
            </a:r>
            <a:r>
              <a:rPr lang="de-DE" dirty="0" smtClean="0">
                <a:latin typeface="Calibri" pitchFamily="34" charset="0"/>
                <a:cs typeface="Calibri" pitchFamily="34" charset="0"/>
              </a:rPr>
              <a:t> </a:t>
            </a:r>
            <a:fld id="{7F3F823B-8CC9-4BC3-9543-F3AC9B43D03A}" type="slidenum">
              <a:rPr lang="de-DE" smtClean="0">
                <a:latin typeface="Calibri" pitchFamily="34" charset="0"/>
                <a:cs typeface="Calibri" pitchFamily="34" charset="0"/>
              </a:rPr>
              <a:pPr>
                <a:defRPr/>
              </a:pPr>
              <a:t>34</a:t>
            </a:fld>
            <a:endParaRPr lang="de-DE" dirty="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Confidentiality and Anonymity</a:t>
            </a:r>
          </a:p>
        </p:txBody>
      </p:sp>
      <p:sp>
        <p:nvSpPr>
          <p:cNvPr id="28675" name="Content Placeholder 2"/>
          <p:cNvSpPr>
            <a:spLocks noGrp="1"/>
          </p:cNvSpPr>
          <p:nvPr>
            <p:ph idx="1"/>
          </p:nvPr>
        </p:nvSpPr>
        <p:spPr>
          <a:xfrm>
            <a:off x="314325" y="974726"/>
            <a:ext cx="8524875" cy="4554538"/>
          </a:xfrm>
        </p:spPr>
        <p:txBody>
          <a:bodyPr/>
          <a:lstStyle/>
          <a:p>
            <a:r>
              <a:rPr lang="en-US" b="0" i="1" dirty="0" smtClean="0">
                <a:solidFill>
                  <a:srgbClr val="FF6600"/>
                </a:solidFill>
              </a:rPr>
              <a:t>Anonymous</a:t>
            </a:r>
            <a:r>
              <a:rPr lang="en-US" b="0" i="1" dirty="0" smtClean="0"/>
              <a:t> </a:t>
            </a:r>
            <a:r>
              <a:rPr lang="en-US" b="0" dirty="0" smtClean="0"/>
              <a:t>surveys cannot link a form to a person.</a:t>
            </a:r>
            <a:endParaRPr lang="en-US" strike="sngStrike" dirty="0" smtClean="0">
              <a:solidFill>
                <a:srgbClr val="FF0000"/>
              </a:solidFill>
            </a:endParaRPr>
          </a:p>
          <a:p>
            <a:r>
              <a:rPr lang="en-US" b="0" i="1" dirty="0" smtClean="0">
                <a:solidFill>
                  <a:srgbClr val="FF6600"/>
                </a:solidFill>
              </a:rPr>
              <a:t>Confidentiality</a:t>
            </a:r>
            <a:r>
              <a:rPr lang="en-US" b="0" i="1" dirty="0" smtClean="0"/>
              <a:t> </a:t>
            </a:r>
            <a:r>
              <a:rPr lang="en-US" b="0" dirty="0" smtClean="0"/>
              <a:t>means identifying information will never be given out nor individual data reported.</a:t>
            </a:r>
          </a:p>
          <a:p>
            <a:pPr marL="190500" lvl="1" indent="-190500">
              <a:spcBef>
                <a:spcPct val="60000"/>
              </a:spcBef>
              <a:buFont typeface="Wingdings" pitchFamily="2" charset="2"/>
              <a:buChar char="§"/>
            </a:pPr>
            <a:r>
              <a:rPr lang="en-US" sz="2000" dirty="0" smtClean="0"/>
              <a:t>Respondents must be assured that their responses will not be made individually public or shared with people who know them or have power over them.</a:t>
            </a:r>
            <a:endParaRPr lang="en-US" b="0" dirty="0" smtClean="0"/>
          </a:p>
          <a:p>
            <a:r>
              <a:rPr lang="en-US" b="0" dirty="0" smtClean="0"/>
              <a:t>Confidential surveys may include names/bar codes linked to ID numbers:</a:t>
            </a:r>
          </a:p>
          <a:p>
            <a:pPr lvl="1"/>
            <a:r>
              <a:rPr lang="en-US" sz="2000" dirty="0" smtClean="0"/>
              <a:t>Allows merging of responses with demographic or educational information.</a:t>
            </a:r>
          </a:p>
          <a:p>
            <a:pPr lvl="1"/>
            <a:r>
              <a:rPr lang="en-US" sz="2000" dirty="0" smtClean="0"/>
              <a:t>For paper, can provide respondent’s name on a tear-off or peel-off label.</a:t>
            </a:r>
          </a:p>
          <a:p>
            <a:pPr lvl="1"/>
            <a:r>
              <a:rPr lang="en-US" sz="2000" dirty="0" smtClean="0"/>
              <a:t>Result: Completed surveys have only the ID number when turned in. </a:t>
            </a:r>
            <a:br>
              <a:rPr lang="en-US" sz="2000" dirty="0" smtClean="0"/>
            </a:br>
            <a:endParaRPr lang="en-US" sz="2000" dirty="0" smtClean="0"/>
          </a:p>
          <a:p>
            <a:pPr>
              <a:buFont typeface="Wingdings" pitchFamily="2" charset="2"/>
              <a:buNone/>
            </a:pPr>
            <a:endParaRPr lang="en-US" dirty="0" smtClean="0"/>
          </a:p>
          <a:p>
            <a:pPr lvl="1"/>
            <a:endParaRPr lang="en-US" sz="2000" dirty="0" smtClean="0"/>
          </a:p>
          <a:p>
            <a:pPr>
              <a:buFont typeface="Wingdings" pitchFamily="2" charset="2"/>
              <a:buNone/>
            </a:pPr>
            <a:endParaRPr lang="en-US" dirty="0" smtClean="0"/>
          </a:p>
        </p:txBody>
      </p:sp>
      <p:sp>
        <p:nvSpPr>
          <p:cNvPr id="28676" name="Footer Placeholder 3"/>
          <p:cNvSpPr>
            <a:spLocks noGrp="1"/>
          </p:cNvSpPr>
          <p:nvPr>
            <p:ph type="ftr" sz="quarter" idx="10"/>
          </p:nvPr>
        </p:nvSpPr>
        <p:spPr>
          <a:noFill/>
          <a:ln>
            <a:miter lim="800000"/>
            <a:headEnd/>
            <a:tailEnd/>
          </a:ln>
        </p:spPr>
        <p:txBody>
          <a:bodyPr/>
          <a:lstStyle/>
          <a:p>
            <a:r>
              <a:rPr lang="de-DE" dirty="0" smtClean="0"/>
              <a:t>Page </a:t>
            </a:r>
            <a:r>
              <a:rPr lang="de-DE" dirty="0" smtClean="0">
                <a:sym typeface="Wingdings" pitchFamily="2" charset="2"/>
              </a:rPr>
              <a:t></a:t>
            </a:r>
            <a:r>
              <a:rPr lang="de-DE" dirty="0" smtClean="0"/>
              <a:t> </a:t>
            </a:r>
            <a:fld id="{245A043F-CB16-457C-A153-3783F076C161}" type="slidenum">
              <a:rPr lang="de-DE" smtClean="0"/>
              <a:pPr/>
              <a:t>35</a:t>
            </a:fld>
            <a:endParaRPr lang="de-DE" dirty="0" smtClean="0"/>
          </a:p>
        </p:txBody>
      </p:sp>
      <p:sp>
        <p:nvSpPr>
          <p:cNvPr id="28678"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r>
              <a:rPr lang="de-DE" sz="1000" dirty="0"/>
              <a:t>Citation  </a:t>
            </a:r>
            <a:r>
              <a:rPr lang="de-DE" sz="1000" dirty="0">
                <a:sym typeface="Wingdings" pitchFamily="2" charset="2"/>
              </a:rPr>
              <a:t></a:t>
            </a:r>
            <a:r>
              <a:rPr lang="de-DE" sz="1000" dirty="0"/>
              <a:t>  </a:t>
            </a:r>
            <a:r>
              <a:rPr lang="de-DE" sz="1000" dirty="0" smtClean="0"/>
              <a:t>4</a:t>
            </a:r>
            <a:endParaRPr lang="de-DE" sz="1000" dirty="0"/>
          </a:p>
        </p:txBody>
      </p:sp>
      <p:graphicFrame>
        <p:nvGraphicFramePr>
          <p:cNvPr id="8" name="Diagram 7"/>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314325" y="147638"/>
            <a:ext cx="6969344" cy="600075"/>
          </a:xfrm>
        </p:spPr>
        <p:txBody>
          <a:bodyPr/>
          <a:lstStyle/>
          <a:p>
            <a:r>
              <a:rPr lang="en-US" dirty="0" smtClean="0"/>
              <a:t>Response Rates: General Considerations</a:t>
            </a:r>
          </a:p>
        </p:txBody>
      </p:sp>
      <p:sp>
        <p:nvSpPr>
          <p:cNvPr id="25603" name="Content Placeholder 2"/>
          <p:cNvSpPr>
            <a:spLocks noGrp="1"/>
          </p:cNvSpPr>
          <p:nvPr>
            <p:ph idx="1"/>
          </p:nvPr>
        </p:nvSpPr>
        <p:spPr>
          <a:xfrm>
            <a:off x="314325" y="1076324"/>
            <a:ext cx="8524875" cy="5108575"/>
          </a:xfrm>
        </p:spPr>
        <p:txBody>
          <a:bodyPr/>
          <a:lstStyle/>
          <a:p>
            <a:r>
              <a:rPr lang="en-US" b="0" dirty="0" smtClean="0"/>
              <a:t>Response Rate is the percentage of the sample invited to complete a survey that responds. </a:t>
            </a:r>
          </a:p>
          <a:p>
            <a:pPr marL="190500" lvl="1" indent="-190500">
              <a:spcBef>
                <a:spcPct val="60000"/>
              </a:spcBef>
              <a:buFont typeface="Wingdings" pitchFamily="2" charset="2"/>
              <a:buChar char="§"/>
            </a:pPr>
            <a:r>
              <a:rPr lang="en-US" sz="2000" dirty="0" smtClean="0"/>
              <a:t>Non-responders to voluntary surveys are often individuals who may respond negatively.</a:t>
            </a:r>
          </a:p>
          <a:p>
            <a:pPr marL="371475" lvl="2" indent="-190500">
              <a:spcBef>
                <a:spcPct val="60000"/>
              </a:spcBef>
              <a:buFont typeface="Arial" pitchFamily="34" charset="0"/>
              <a:buChar char="-"/>
            </a:pPr>
            <a:r>
              <a:rPr lang="en-US" sz="1800" dirty="0" smtClean="0"/>
              <a:t>Their responses are valuable; try your best to include them.  </a:t>
            </a:r>
          </a:p>
          <a:p>
            <a:r>
              <a:rPr lang="en-US" b="0" i="1" dirty="0" smtClean="0">
                <a:solidFill>
                  <a:srgbClr val="FF6600"/>
                </a:solidFill>
              </a:rPr>
              <a:t>Student or staff surveys</a:t>
            </a:r>
            <a:r>
              <a:rPr lang="en-US" b="0" dirty="0" smtClean="0">
                <a:solidFill>
                  <a:srgbClr val="FF6600"/>
                </a:solidFill>
              </a:rPr>
              <a:t>: </a:t>
            </a:r>
            <a:r>
              <a:rPr lang="en-US" b="0" dirty="0" smtClean="0"/>
              <a:t>U.S. Dept. of Education’s Institute for Education Sciences generally establishes a response rate target of 80%.</a:t>
            </a:r>
          </a:p>
          <a:p>
            <a:r>
              <a:rPr lang="en-US" b="0" i="1" dirty="0" smtClean="0">
                <a:solidFill>
                  <a:srgbClr val="FF6600"/>
                </a:solidFill>
              </a:rPr>
              <a:t>Family surveys</a:t>
            </a:r>
            <a:r>
              <a:rPr lang="en-US" b="0" dirty="0" smtClean="0">
                <a:solidFill>
                  <a:srgbClr val="FF6600"/>
                </a:solidFill>
              </a:rPr>
              <a:t>: </a:t>
            </a:r>
            <a:r>
              <a:rPr lang="en-US" b="0" dirty="0" smtClean="0"/>
              <a:t>No agreed-upon target; get as many as you can. </a:t>
            </a:r>
          </a:p>
          <a:p>
            <a:r>
              <a:rPr lang="en-US" b="0" dirty="0" smtClean="0"/>
              <a:t>If you have a low response rate, can do a non-response bias analysis: </a:t>
            </a:r>
          </a:p>
          <a:p>
            <a:pPr lvl="1"/>
            <a:r>
              <a:rPr lang="en-US" sz="2000" dirty="0" smtClean="0"/>
              <a:t>Compares responders to non-responders across demographics.</a:t>
            </a:r>
          </a:p>
          <a:p>
            <a:pPr lvl="1"/>
            <a:r>
              <a:rPr lang="en-US" sz="2000" dirty="0" smtClean="0"/>
              <a:t>If you find non-response bias, can weight results to account for it.</a:t>
            </a:r>
          </a:p>
        </p:txBody>
      </p:sp>
      <p:sp>
        <p:nvSpPr>
          <p:cNvPr id="25604"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D5977FBE-C8AB-40C4-98EA-2956C6E4882C}" type="slidenum">
              <a:rPr lang="de-DE" smtClean="0"/>
              <a:pPr/>
              <a:t>36</a:t>
            </a:fld>
            <a:endParaRPr lang="de-DE" smtClean="0"/>
          </a:p>
        </p:txBody>
      </p:sp>
      <p:sp>
        <p:nvSpPr>
          <p:cNvPr id="25606"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r>
              <a:rPr lang="de-DE" sz="1000" dirty="0"/>
              <a:t>Citations  </a:t>
            </a:r>
            <a:r>
              <a:rPr lang="de-DE" sz="1000" dirty="0">
                <a:sym typeface="Wingdings" pitchFamily="2" charset="2"/>
              </a:rPr>
              <a:t></a:t>
            </a:r>
            <a:r>
              <a:rPr lang="de-DE" sz="1000" dirty="0"/>
              <a:t>  </a:t>
            </a:r>
            <a:r>
              <a:rPr lang="de-DE" sz="1000" dirty="0" smtClean="0"/>
              <a:t>3,4</a:t>
            </a:r>
            <a:endParaRPr lang="de-DE" sz="1000" dirty="0"/>
          </a:p>
        </p:txBody>
      </p:sp>
      <p:graphicFrame>
        <p:nvGraphicFramePr>
          <p:cNvPr id="8" name="Diagram 7"/>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314325" y="147638"/>
            <a:ext cx="7410778" cy="600075"/>
          </a:xfrm>
        </p:spPr>
        <p:txBody>
          <a:bodyPr/>
          <a:lstStyle/>
          <a:p>
            <a:r>
              <a:rPr lang="en-US" dirty="0" smtClean="0"/>
              <a:t>Boosting Response Rates: Stakeholder </a:t>
            </a:r>
            <a:br>
              <a:rPr lang="en-US" dirty="0" smtClean="0"/>
            </a:br>
            <a:r>
              <a:rPr lang="en-US" dirty="0" smtClean="0"/>
              <a:t>Buy-In</a:t>
            </a:r>
          </a:p>
        </p:txBody>
      </p:sp>
      <p:sp>
        <p:nvSpPr>
          <p:cNvPr id="25603" name="Content Placeholder 2"/>
          <p:cNvSpPr>
            <a:spLocks noGrp="1"/>
          </p:cNvSpPr>
          <p:nvPr>
            <p:ph idx="1"/>
          </p:nvPr>
        </p:nvSpPr>
        <p:spPr>
          <a:xfrm>
            <a:off x="314325" y="949325"/>
            <a:ext cx="8524875" cy="5173641"/>
          </a:xfrm>
        </p:spPr>
        <p:txBody>
          <a:bodyPr/>
          <a:lstStyle/>
          <a:p>
            <a:pPr marL="342900" lvl="2" indent="-342900">
              <a:buFont typeface="Wingdings" pitchFamily="2" charset="2"/>
              <a:buChar char="§"/>
              <a:defRPr/>
            </a:pPr>
            <a:r>
              <a:rPr lang="en-US" sz="2000" dirty="0" smtClean="0"/>
              <a:t>Get buy-in from various stakeholder groups – starting with buy-in for measuring school climate. </a:t>
            </a:r>
          </a:p>
          <a:p>
            <a:pPr marL="342900" lvl="2" indent="-342900">
              <a:buFont typeface="Wingdings" pitchFamily="2" charset="2"/>
              <a:buChar char="§"/>
              <a:defRPr/>
            </a:pPr>
            <a:r>
              <a:rPr lang="en-US" sz="2000" dirty="0" smtClean="0"/>
              <a:t>How do you convince groups to buy in?</a:t>
            </a:r>
          </a:p>
          <a:p>
            <a:pPr marL="800100" lvl="3" indent="-342900">
              <a:defRPr/>
            </a:pPr>
            <a:r>
              <a:rPr lang="en-US" sz="2000" dirty="0" smtClean="0"/>
              <a:t>Explain to stakeholders why school climate is so vital to student outcomes.</a:t>
            </a:r>
          </a:p>
          <a:p>
            <a:pPr marL="800100" lvl="3" indent="-342900">
              <a:defRPr/>
            </a:pPr>
            <a:r>
              <a:rPr lang="en-US" sz="2000" dirty="0" smtClean="0"/>
              <a:t>Provide stakeholders with a way to collaborate on:  </a:t>
            </a:r>
          </a:p>
          <a:p>
            <a:pPr marL="1082675" lvl="4" indent="-342900">
              <a:buNone/>
              <a:defRPr/>
            </a:pPr>
            <a:r>
              <a:rPr lang="en-US" dirty="0" smtClean="0"/>
              <a:t>	1) a clear plan of action to improve climate, and </a:t>
            </a:r>
          </a:p>
          <a:p>
            <a:pPr marL="1082675" lvl="4" indent="-342900">
              <a:buNone/>
              <a:defRPr/>
            </a:pPr>
            <a:r>
              <a:rPr lang="en-US" dirty="0" smtClean="0"/>
              <a:t>	2) ways that their voices will be heard during the planning and implementation processes.</a:t>
            </a:r>
          </a:p>
          <a:p>
            <a:pPr marL="1082675" lvl="4" indent="-342900">
              <a:buNone/>
              <a:defRPr/>
            </a:pPr>
            <a:endParaRPr lang="en-US" sz="1000" dirty="0" smtClean="0"/>
          </a:p>
          <a:p>
            <a:pPr marL="412750" lvl="1" indent="-342900" algn="ctr">
              <a:buNone/>
              <a:defRPr/>
            </a:pPr>
            <a:r>
              <a:rPr lang="en-US" sz="2000" dirty="0" smtClean="0">
                <a:solidFill>
                  <a:schemeClr val="accent2"/>
                </a:solidFill>
              </a:rPr>
              <a:t>More detail about stakeholder buy-in can be found in the </a:t>
            </a:r>
            <a:r>
              <a:rPr lang="en-US" sz="2000" i="1" dirty="0" smtClean="0">
                <a:solidFill>
                  <a:schemeClr val="accent2"/>
                </a:solidFill>
              </a:rPr>
              <a:t>School Climate and Measurement </a:t>
            </a:r>
            <a:r>
              <a:rPr lang="en-US" sz="2000" dirty="0" smtClean="0">
                <a:solidFill>
                  <a:schemeClr val="accent2"/>
                </a:solidFill>
              </a:rPr>
              <a:t>and </a:t>
            </a:r>
            <a:r>
              <a:rPr lang="en-US" sz="2000" i="1" dirty="0" smtClean="0">
                <a:solidFill>
                  <a:schemeClr val="accent2"/>
                </a:solidFill>
              </a:rPr>
              <a:t>Survey Management </a:t>
            </a:r>
            <a:r>
              <a:rPr lang="en-US" sz="2000" dirty="0" smtClean="0">
                <a:solidFill>
                  <a:schemeClr val="accent2"/>
                </a:solidFill>
              </a:rPr>
              <a:t>webinars, archived at  </a:t>
            </a:r>
            <a:r>
              <a:rPr lang="en-US" sz="2000" dirty="0" smtClean="0">
                <a:solidFill>
                  <a:schemeClr val="accent2"/>
                </a:solidFill>
                <a:hlinkClick r:id="rId3"/>
              </a:rPr>
              <a:t>http://safesupportiveschools.ed.gov/index.php?id=64</a:t>
            </a:r>
            <a:r>
              <a:rPr lang="en-US" sz="2000" dirty="0" smtClean="0">
                <a:solidFill>
                  <a:schemeClr val="accent2"/>
                </a:solidFill>
              </a:rPr>
              <a:t>. </a:t>
            </a:r>
          </a:p>
          <a:p>
            <a:pPr algn="ctr"/>
            <a:endParaRPr lang="en-US" dirty="0" smtClean="0"/>
          </a:p>
        </p:txBody>
      </p:sp>
      <p:sp>
        <p:nvSpPr>
          <p:cNvPr id="25604"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D5977FBE-C8AB-40C4-98EA-2956C6E4882C}" type="slidenum">
              <a:rPr lang="de-DE" smtClean="0"/>
              <a:pPr/>
              <a:t>37</a:t>
            </a:fld>
            <a:endParaRPr lang="de-DE" smtClean="0"/>
          </a:p>
        </p:txBody>
      </p:sp>
      <p:sp>
        <p:nvSpPr>
          <p:cNvPr id="25606"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r>
              <a:rPr lang="de-DE" sz="1000" dirty="0" smtClean="0"/>
              <a:t>Citations </a:t>
            </a:r>
            <a:r>
              <a:rPr lang="de-DE" sz="1000" dirty="0">
                <a:sym typeface="Wingdings" pitchFamily="2" charset="2"/>
              </a:rPr>
              <a:t></a:t>
            </a:r>
            <a:r>
              <a:rPr lang="de-DE" sz="1000" dirty="0"/>
              <a:t>  </a:t>
            </a:r>
            <a:r>
              <a:rPr lang="de-DE" sz="1000" dirty="0" smtClean="0"/>
              <a:t>2</a:t>
            </a:r>
            <a:endParaRPr lang="de-DE" sz="1000" dirty="0"/>
          </a:p>
        </p:txBody>
      </p:sp>
      <p:graphicFrame>
        <p:nvGraphicFramePr>
          <p:cNvPr id="8" name="Diagram 7"/>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314325" y="147638"/>
            <a:ext cx="6499833" cy="600075"/>
          </a:xfrm>
        </p:spPr>
        <p:txBody>
          <a:bodyPr/>
          <a:lstStyle/>
          <a:p>
            <a:r>
              <a:rPr lang="en-US" dirty="0" smtClean="0"/>
              <a:t>Boosting Response Rates: Incentives</a:t>
            </a:r>
          </a:p>
        </p:txBody>
      </p:sp>
      <p:sp>
        <p:nvSpPr>
          <p:cNvPr id="31747" name="Content Placeholder 2"/>
          <p:cNvSpPr>
            <a:spLocks noGrp="1"/>
          </p:cNvSpPr>
          <p:nvPr>
            <p:ph idx="1"/>
          </p:nvPr>
        </p:nvSpPr>
        <p:spPr>
          <a:xfrm>
            <a:off x="264231" y="982133"/>
            <a:ext cx="8524875" cy="4755000"/>
          </a:xfrm>
        </p:spPr>
        <p:txBody>
          <a:bodyPr/>
          <a:lstStyle/>
          <a:p>
            <a:r>
              <a:rPr lang="en-US" b="0" dirty="0" smtClean="0"/>
              <a:t>In general, incentives improve response rates.</a:t>
            </a:r>
          </a:p>
          <a:p>
            <a:pPr lvl="1"/>
            <a:r>
              <a:rPr lang="en-US" sz="2000" b="0" dirty="0" smtClean="0"/>
              <a:t>Especially true for respondents who may not be interested in topic.</a:t>
            </a:r>
          </a:p>
          <a:p>
            <a:r>
              <a:rPr lang="en-US" b="0" dirty="0" smtClean="0"/>
              <a:t>Effective incentives:</a:t>
            </a:r>
          </a:p>
          <a:p>
            <a:pPr lvl="1"/>
            <a:r>
              <a:rPr lang="en-US" sz="2000" b="0" dirty="0" smtClean="0"/>
              <a:t>Are not coercive (i.e., participation is still voluntary).</a:t>
            </a:r>
          </a:p>
          <a:p>
            <a:pPr lvl="1"/>
            <a:r>
              <a:rPr lang="en-US" sz="2000" b="0" dirty="0" smtClean="0"/>
              <a:t>Can be monetary or non-monetary (e.g., pen, school privilege).</a:t>
            </a:r>
          </a:p>
          <a:p>
            <a:pPr lvl="1"/>
            <a:r>
              <a:rPr lang="en-US" sz="2000" b="0" dirty="0" smtClean="0"/>
              <a:t>Are either given in advance or immediately after survey completion.</a:t>
            </a:r>
          </a:p>
          <a:p>
            <a:r>
              <a:rPr lang="en-US" b="0" dirty="0" smtClean="0"/>
              <a:t>Challenges:</a:t>
            </a:r>
          </a:p>
          <a:p>
            <a:pPr lvl="1"/>
            <a:r>
              <a:rPr lang="en-US" sz="2000" b="0" dirty="0" smtClean="0"/>
              <a:t>Additional expense, but may reduce total survey cost.</a:t>
            </a:r>
          </a:p>
          <a:p>
            <a:pPr lvl="1"/>
            <a:r>
              <a:rPr lang="en-US" sz="2000" b="0" dirty="0" smtClean="0"/>
              <a:t>Fewer follow-ups and call-backs.</a:t>
            </a:r>
          </a:p>
          <a:p>
            <a:pPr lvl="1"/>
            <a:r>
              <a:rPr lang="en-US" sz="2000" b="0" dirty="0" smtClean="0"/>
              <a:t>May need to collect identifying information to provide incentives. </a:t>
            </a:r>
          </a:p>
          <a:p>
            <a:pPr>
              <a:buNone/>
            </a:pPr>
            <a:endParaRPr lang="en-US" b="0" dirty="0" smtClean="0"/>
          </a:p>
          <a:p>
            <a:pPr lvl="1">
              <a:buFontTx/>
              <a:buNone/>
            </a:pPr>
            <a:endParaRPr lang="en-US" sz="2000" dirty="0" smtClean="0"/>
          </a:p>
        </p:txBody>
      </p:sp>
      <p:sp>
        <p:nvSpPr>
          <p:cNvPr id="31748"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B69501E9-7814-4760-980C-96FD262F01BE}" type="slidenum">
              <a:rPr lang="de-DE" smtClean="0"/>
              <a:pPr/>
              <a:t>38</a:t>
            </a:fld>
            <a:endParaRPr lang="de-DE" smtClean="0"/>
          </a:p>
        </p:txBody>
      </p:sp>
      <p:sp>
        <p:nvSpPr>
          <p:cNvPr id="31750"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r>
              <a:rPr lang="de-DE" sz="1000" dirty="0"/>
              <a:t>Citations  </a:t>
            </a:r>
            <a:r>
              <a:rPr lang="de-DE" sz="1000" dirty="0">
                <a:sym typeface="Wingdings" pitchFamily="2" charset="2"/>
              </a:rPr>
              <a:t></a:t>
            </a:r>
            <a:r>
              <a:rPr lang="de-DE" sz="1000" dirty="0"/>
              <a:t>  </a:t>
            </a:r>
            <a:r>
              <a:rPr lang="de-DE" sz="1000" dirty="0" smtClean="0"/>
              <a:t>3,4</a:t>
            </a:r>
            <a:endParaRPr lang="de-DE" sz="1000" dirty="0"/>
          </a:p>
        </p:txBody>
      </p:sp>
      <p:graphicFrame>
        <p:nvGraphicFramePr>
          <p:cNvPr id="8" name="Diagram 7"/>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314325" y="147638"/>
            <a:ext cx="7663027" cy="600075"/>
          </a:xfrm>
        </p:spPr>
        <p:txBody>
          <a:bodyPr/>
          <a:lstStyle/>
          <a:p>
            <a:r>
              <a:rPr lang="en-US" dirty="0" smtClean="0"/>
              <a:t>Boosting Response Rates: Specific </a:t>
            </a:r>
            <a:br>
              <a:rPr lang="en-US" dirty="0" smtClean="0"/>
            </a:br>
            <a:r>
              <a:rPr lang="en-US" dirty="0" smtClean="0"/>
              <a:t>Respondents</a:t>
            </a:r>
          </a:p>
        </p:txBody>
      </p:sp>
      <p:sp>
        <p:nvSpPr>
          <p:cNvPr id="31747" name="Content Placeholder 2"/>
          <p:cNvSpPr>
            <a:spLocks noGrp="1"/>
          </p:cNvSpPr>
          <p:nvPr>
            <p:ph idx="1"/>
          </p:nvPr>
        </p:nvSpPr>
        <p:spPr>
          <a:xfrm>
            <a:off x="314325" y="1023938"/>
            <a:ext cx="8524875" cy="5135562"/>
          </a:xfrm>
        </p:spPr>
        <p:txBody>
          <a:bodyPr/>
          <a:lstStyle/>
          <a:p>
            <a:r>
              <a:rPr lang="en-US" b="0" i="1" dirty="0" smtClean="0">
                <a:solidFill>
                  <a:srgbClr val="FF6600"/>
                </a:solidFill>
              </a:rPr>
              <a:t>Students</a:t>
            </a:r>
            <a:r>
              <a:rPr lang="en-US" b="0" dirty="0" smtClean="0">
                <a:solidFill>
                  <a:srgbClr val="FF6600"/>
                </a:solidFill>
              </a:rPr>
              <a:t>: </a:t>
            </a:r>
            <a:r>
              <a:rPr lang="en-US" sz="2000" b="0" dirty="0" smtClean="0"/>
              <a:t>Administer survey in school in a group setting.</a:t>
            </a:r>
          </a:p>
          <a:p>
            <a:pPr lvl="1"/>
            <a:r>
              <a:rPr lang="en-US" sz="2000" dirty="0" smtClean="0"/>
              <a:t>Offer an </a:t>
            </a:r>
            <a:r>
              <a:rPr lang="en-US" sz="2000" b="0" dirty="0" smtClean="0"/>
              <a:t>alternate date later in the week to absentees.</a:t>
            </a:r>
          </a:p>
          <a:p>
            <a:r>
              <a:rPr lang="en-US" b="0" i="1" dirty="0" smtClean="0">
                <a:solidFill>
                  <a:srgbClr val="FF6600"/>
                </a:solidFill>
              </a:rPr>
              <a:t>Staff and Families</a:t>
            </a:r>
            <a:r>
              <a:rPr lang="en-US" b="0" dirty="0" smtClean="0">
                <a:solidFill>
                  <a:srgbClr val="FF6600"/>
                </a:solidFill>
              </a:rPr>
              <a:t>: </a:t>
            </a:r>
            <a:r>
              <a:rPr lang="en-US" b="0" dirty="0" smtClean="0"/>
              <a:t>Offer multiple modes.</a:t>
            </a:r>
          </a:p>
          <a:p>
            <a:pPr lvl="1"/>
            <a:r>
              <a:rPr lang="en-US" sz="2000" b="0" dirty="0" smtClean="0"/>
              <a:t>Staff: onsite or at home (paper or online) or mail-in option </a:t>
            </a:r>
          </a:p>
          <a:p>
            <a:pPr lvl="1"/>
            <a:r>
              <a:rPr lang="en-US" sz="2000" b="0" dirty="0" smtClean="0"/>
              <a:t>Staff and Families:</a:t>
            </a:r>
          </a:p>
          <a:p>
            <a:pPr lvl="2">
              <a:buFont typeface="Courier New" pitchFamily="49" charset="0"/>
              <a:buChar char="o"/>
            </a:pPr>
            <a:r>
              <a:rPr lang="en-US" sz="2000" b="0" dirty="0" smtClean="0"/>
              <a:t>Provide telephone option (800#).</a:t>
            </a:r>
          </a:p>
          <a:p>
            <a:pPr lvl="2">
              <a:buFont typeface="Courier New" pitchFamily="49" charset="0"/>
              <a:buChar char="o"/>
            </a:pPr>
            <a:r>
              <a:rPr lang="en-US" sz="2000" b="0" dirty="0" smtClean="0"/>
              <a:t>Provide phone follow-ups or reminders (</a:t>
            </a:r>
            <a:r>
              <a:rPr lang="en-US" sz="2000" dirty="0" smtClean="0"/>
              <a:t>need </a:t>
            </a:r>
            <a:r>
              <a:rPr lang="en-US" sz="2000" b="0" dirty="0" smtClean="0"/>
              <a:t>800# for call-backs).</a:t>
            </a:r>
          </a:p>
          <a:p>
            <a:pPr lvl="2">
              <a:buFont typeface="Courier New" pitchFamily="49" charset="0"/>
              <a:buChar char="o"/>
            </a:pPr>
            <a:r>
              <a:rPr lang="en-US" sz="2000" dirty="0" smtClean="0"/>
              <a:t>Keep phone open for 2 weeks after data collection window closes.</a:t>
            </a:r>
            <a:endParaRPr lang="en-US" sz="2000" b="0" dirty="0" smtClean="0"/>
          </a:p>
          <a:p>
            <a:r>
              <a:rPr lang="en-US" b="0" dirty="0" smtClean="0"/>
              <a:t>Phone interviewers need to be trained to fill in paper questionnaire so administration is standardized. </a:t>
            </a:r>
          </a:p>
          <a:p>
            <a:r>
              <a:rPr lang="en-US" b="0" dirty="0" smtClean="0"/>
              <a:t>For most survey questions, there will be few mode effects (i.e., difference in responses per mode).</a:t>
            </a:r>
          </a:p>
          <a:p>
            <a:pPr lvl="1">
              <a:buNone/>
            </a:pPr>
            <a:endParaRPr lang="en-US" sz="1800" b="0" strike="sngStrike" dirty="0" smtClean="0">
              <a:solidFill>
                <a:srgbClr val="FF0000"/>
              </a:solidFill>
            </a:endParaRPr>
          </a:p>
        </p:txBody>
      </p:sp>
      <p:sp>
        <p:nvSpPr>
          <p:cNvPr id="31748"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B69501E9-7814-4760-980C-96FD262F01BE}" type="slidenum">
              <a:rPr lang="de-DE" smtClean="0"/>
              <a:pPr/>
              <a:t>39</a:t>
            </a:fld>
            <a:endParaRPr lang="de-DE" smtClean="0"/>
          </a:p>
        </p:txBody>
      </p:sp>
      <p:sp>
        <p:nvSpPr>
          <p:cNvPr id="31750"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endParaRPr lang="de-DE" sz="1000" dirty="0"/>
          </a:p>
        </p:txBody>
      </p:sp>
      <p:sp>
        <p:nvSpPr>
          <p:cNvPr id="9"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r>
              <a:rPr lang="de-DE" sz="1000" dirty="0"/>
              <a:t>Citations  </a:t>
            </a:r>
            <a:r>
              <a:rPr lang="de-DE" sz="1000" dirty="0">
                <a:sym typeface="Wingdings" pitchFamily="2" charset="2"/>
              </a:rPr>
              <a:t></a:t>
            </a:r>
            <a:r>
              <a:rPr lang="de-DE" sz="1000" dirty="0"/>
              <a:t>  </a:t>
            </a:r>
            <a:r>
              <a:rPr lang="de-DE" sz="1000" dirty="0" smtClean="0"/>
              <a:t>3,4 </a:t>
            </a:r>
            <a:endParaRPr lang="de-DE" sz="1000" dirty="0"/>
          </a:p>
        </p:txBody>
      </p:sp>
      <p:graphicFrame>
        <p:nvGraphicFramePr>
          <p:cNvPr id="10" name="Diagram 9"/>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4"/>
          <p:cNvSpPr>
            <a:spLocks noGrp="1"/>
          </p:cNvSpPr>
          <p:nvPr>
            <p:ph type="title"/>
          </p:nvPr>
        </p:nvSpPr>
        <p:spPr>
          <a:xfrm>
            <a:off x="282575" y="0"/>
            <a:ext cx="7924800" cy="800100"/>
          </a:xfrm>
        </p:spPr>
        <p:txBody>
          <a:bodyPr/>
          <a:lstStyle/>
          <a:p>
            <a:r>
              <a:rPr lang="en-US" dirty="0" smtClean="0">
                <a:solidFill>
                  <a:schemeClr val="bg1"/>
                </a:solidFill>
              </a:rPr>
              <a:t>The Safe and Supportive Schools </a:t>
            </a:r>
            <a:br>
              <a:rPr lang="en-US" dirty="0" smtClean="0">
                <a:solidFill>
                  <a:schemeClr val="bg1"/>
                </a:solidFill>
              </a:rPr>
            </a:br>
            <a:r>
              <a:rPr lang="en-US" dirty="0" smtClean="0">
                <a:solidFill>
                  <a:schemeClr val="bg1"/>
                </a:solidFill>
              </a:rPr>
              <a:t>Technical Assistance Center</a:t>
            </a:r>
          </a:p>
        </p:txBody>
      </p:sp>
      <p:sp>
        <p:nvSpPr>
          <p:cNvPr id="10243" name="Content Placeholder 5"/>
          <p:cNvSpPr>
            <a:spLocks noGrp="1"/>
          </p:cNvSpPr>
          <p:nvPr>
            <p:ph idx="1"/>
          </p:nvPr>
        </p:nvSpPr>
        <p:spPr>
          <a:xfrm>
            <a:off x="427038" y="1071563"/>
            <a:ext cx="7467600" cy="4800600"/>
          </a:xfrm>
        </p:spPr>
        <p:txBody>
          <a:bodyPr/>
          <a:lstStyle/>
          <a:p>
            <a:r>
              <a:rPr lang="en-US" b="0" dirty="0" smtClean="0"/>
              <a:t>Funded by the U.S. Department of Education’s Office of Safe and Healthy Students.</a:t>
            </a:r>
          </a:p>
          <a:p>
            <a:r>
              <a:rPr lang="en-US" b="0" dirty="0" smtClean="0"/>
              <a:t>Provides training and support to states, including 11 grantees  funded under the Safe and Supportive Schools Program and other state administrators; administrators of districts and schools; teachers; support staff at schools; communities and families; and students.</a:t>
            </a:r>
          </a:p>
          <a:p>
            <a:r>
              <a:rPr lang="en-US" b="0" dirty="0" smtClean="0"/>
              <a:t>Goal is to improve schools’ conditions for learning through measurement and program implementation, so that all students have the opportunity to realize academic success in safe and supportive environments.</a:t>
            </a:r>
          </a:p>
        </p:txBody>
      </p:sp>
      <p:sp>
        <p:nvSpPr>
          <p:cNvPr id="10244" name="Rectangle 5"/>
          <p:cNvSpPr>
            <a:spLocks noChangeArrowheads="1"/>
          </p:cNvSpPr>
          <p:nvPr/>
        </p:nvSpPr>
        <p:spPr bwMode="auto">
          <a:xfrm>
            <a:off x="839788" y="5170488"/>
            <a:ext cx="7667625" cy="1169987"/>
          </a:xfrm>
          <a:prstGeom prst="rect">
            <a:avLst/>
          </a:prstGeom>
          <a:noFill/>
          <a:ln w="9525">
            <a:noFill/>
            <a:miter lim="800000"/>
            <a:headEnd/>
            <a:tailEnd/>
          </a:ln>
        </p:spPr>
        <p:txBody>
          <a:bodyPr>
            <a:spAutoFit/>
          </a:bodyPr>
          <a:lstStyle/>
          <a:p>
            <a:r>
              <a:rPr lang="en-US" sz="1400" dirty="0">
                <a:latin typeface="Calibri" pitchFamily="34" charset="0"/>
                <a:cs typeface="Calibri" pitchFamily="34" charset="0"/>
              </a:rPr>
              <a:t>*The content of this presentation was prepared under a contract from the U.S. Department of </a:t>
            </a:r>
          </a:p>
          <a:p>
            <a:r>
              <a:rPr lang="en-US" sz="1400" dirty="0">
                <a:latin typeface="Calibri" pitchFamily="34" charset="0"/>
                <a:cs typeface="Calibri" pitchFamily="34" charset="0"/>
              </a:rPr>
              <a:t>  Education, Office of Safe and Healthy Students to the American Institutes for Research </a:t>
            </a:r>
          </a:p>
          <a:p>
            <a:r>
              <a:rPr lang="en-US" sz="1400" dirty="0">
                <a:latin typeface="Calibri" pitchFamily="34" charset="0"/>
                <a:cs typeface="Calibri" pitchFamily="34" charset="0"/>
              </a:rPr>
              <a:t>  (AIR). This presentation does not necessarily represent the policy or views of the U.S. </a:t>
            </a:r>
          </a:p>
          <a:p>
            <a:r>
              <a:rPr lang="en-US" sz="1400" dirty="0">
                <a:latin typeface="Calibri" pitchFamily="34" charset="0"/>
                <a:cs typeface="Calibri" pitchFamily="34" charset="0"/>
              </a:rPr>
              <a:t>  Department of Education, nor do they imply endorsement by the U.S. Department of </a:t>
            </a:r>
          </a:p>
          <a:p>
            <a:r>
              <a:rPr lang="en-US" sz="1400" dirty="0">
                <a:latin typeface="Calibri" pitchFamily="34" charset="0"/>
                <a:cs typeface="Calibri" pitchFamily="34" charset="0"/>
              </a:rPr>
              <a:t>  Education.</a:t>
            </a:r>
          </a:p>
        </p:txBody>
      </p:sp>
      <p:sp>
        <p:nvSpPr>
          <p:cNvPr id="10245" name="Footer Placeholder 2"/>
          <p:cNvSpPr>
            <a:spLocks noGrp="1"/>
          </p:cNvSpPr>
          <p:nvPr>
            <p:ph type="ftr" sz="quarter" idx="10"/>
          </p:nvPr>
        </p:nvSpPr>
        <p:spPr>
          <a:noFill/>
          <a:ln>
            <a:miter lim="800000"/>
            <a:headEnd/>
            <a:tailEnd/>
          </a:ln>
        </p:spPr>
        <p:txBody>
          <a:bodyPr/>
          <a:lstStyle/>
          <a:p>
            <a:r>
              <a:rPr lang="de-DE" dirty="0" smtClean="0">
                <a:latin typeface="Calibri" pitchFamily="34" charset="0"/>
                <a:ea typeface="ＭＳ Ｐゴシック" pitchFamily="34" charset="-128"/>
                <a:cs typeface="Calibri" pitchFamily="34" charset="0"/>
              </a:rPr>
              <a:t>Page </a:t>
            </a:r>
            <a:r>
              <a:rPr lang="de-DE" dirty="0" smtClean="0">
                <a:latin typeface="Calibri" pitchFamily="34" charset="0"/>
                <a:ea typeface="ＭＳ Ｐゴシック" pitchFamily="34" charset="-128"/>
                <a:cs typeface="Calibri" pitchFamily="34" charset="0"/>
                <a:sym typeface="Wingdings" pitchFamily="2" charset="2"/>
              </a:rPr>
              <a:t> </a:t>
            </a:r>
            <a:fld id="{5FE6959E-F8BD-41BB-81C1-98043A7700D3}" type="slidenum">
              <a:rPr lang="de-DE" smtClean="0">
                <a:latin typeface="Calibri" pitchFamily="34" charset="0"/>
                <a:ea typeface="ＭＳ Ｐゴシック" pitchFamily="34" charset="-128"/>
                <a:cs typeface="Calibri" pitchFamily="34" charset="0"/>
              </a:rPr>
              <a:pPr/>
              <a:t>4</a:t>
            </a:fld>
            <a:endParaRPr lang="de-DE" dirty="0" smtClean="0">
              <a:latin typeface="Calibri" pitchFamily="34" charset="0"/>
              <a:ea typeface="ＭＳ Ｐゴシック" pitchFamily="34" charset="-128"/>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WordArt 5"/>
          <p:cNvSpPr>
            <a:spLocks noChangeArrowheads="1" noChangeShapeType="1" noTextEdit="1"/>
          </p:cNvSpPr>
          <p:nvPr/>
        </p:nvSpPr>
        <p:spPr bwMode="auto">
          <a:xfrm>
            <a:off x="1538288" y="1919288"/>
            <a:ext cx="1322387" cy="2166937"/>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rgbClr val="FFFFFF"/>
                    </a:gs>
                    <a:gs pos="100000">
                      <a:srgbClr val="A0A0A0"/>
                    </a:gs>
                  </a:gsLst>
                  <a:lin ang="5400000" scaled="1"/>
                </a:gradFill>
                <a:effectLst>
                  <a:outerShdw dist="63500" dir="2212194" algn="ctr" rotWithShape="0">
                    <a:schemeClr val="tx1">
                      <a:alpha val="50000"/>
                    </a:schemeClr>
                  </a:outerShdw>
                </a:effectLst>
                <a:latin typeface="Arial Black"/>
              </a:rPr>
              <a:t>?</a:t>
            </a:r>
          </a:p>
        </p:txBody>
      </p:sp>
      <p:sp>
        <p:nvSpPr>
          <p:cNvPr id="36867" name="WordArt 6"/>
          <p:cNvSpPr>
            <a:spLocks noChangeArrowheads="1" noChangeShapeType="1" noTextEdit="1"/>
          </p:cNvSpPr>
          <p:nvPr/>
        </p:nvSpPr>
        <p:spPr bwMode="auto">
          <a:xfrm>
            <a:off x="777875" y="2855913"/>
            <a:ext cx="1004888" cy="1647825"/>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rgbClr val="FFFFFF"/>
                    </a:gs>
                    <a:gs pos="100000">
                      <a:srgbClr val="D3D3D3"/>
                    </a:gs>
                  </a:gsLst>
                  <a:lin ang="5400000" scaled="1"/>
                </a:gradFill>
                <a:effectLst>
                  <a:outerShdw dist="63500" dir="2212194" algn="ctr" rotWithShape="0">
                    <a:schemeClr val="tx1">
                      <a:alpha val="50000"/>
                    </a:schemeClr>
                  </a:outerShdw>
                </a:effectLst>
                <a:latin typeface="Arial Black"/>
              </a:rPr>
              <a:t>?</a:t>
            </a:r>
          </a:p>
        </p:txBody>
      </p:sp>
      <p:sp>
        <p:nvSpPr>
          <p:cNvPr id="36868" name="WordArt 7"/>
          <p:cNvSpPr>
            <a:spLocks noChangeArrowheads="1" noChangeShapeType="1" noTextEdit="1"/>
          </p:cNvSpPr>
          <p:nvPr/>
        </p:nvSpPr>
        <p:spPr bwMode="auto">
          <a:xfrm>
            <a:off x="2200275" y="2817813"/>
            <a:ext cx="1546225" cy="2535237"/>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chemeClr val="bg1"/>
                    </a:gs>
                    <a:gs pos="100000">
                      <a:srgbClr val="808080"/>
                    </a:gs>
                  </a:gsLst>
                  <a:lin ang="5400000" scaled="1"/>
                </a:gradFill>
                <a:effectLst>
                  <a:outerShdw dist="63500" dir="2212194" algn="ctr" rotWithShape="0">
                    <a:schemeClr val="tx1">
                      <a:alpha val="50000"/>
                    </a:schemeClr>
                  </a:outerShdw>
                </a:effectLst>
                <a:latin typeface="Arial Black"/>
              </a:rPr>
              <a:t>?</a:t>
            </a:r>
          </a:p>
        </p:txBody>
      </p:sp>
      <p:sp>
        <p:nvSpPr>
          <p:cNvPr id="36869" name="TextBox 6"/>
          <p:cNvSpPr txBox="1">
            <a:spLocks noChangeArrowheads="1"/>
          </p:cNvSpPr>
          <p:nvPr/>
        </p:nvSpPr>
        <p:spPr bwMode="auto">
          <a:xfrm>
            <a:off x="4052888" y="1250950"/>
            <a:ext cx="4805362" cy="1016000"/>
          </a:xfrm>
          <a:prstGeom prst="rect">
            <a:avLst/>
          </a:prstGeom>
          <a:noFill/>
          <a:ln w="9525">
            <a:noFill/>
            <a:miter lim="800000"/>
            <a:headEnd/>
            <a:tailEnd/>
          </a:ln>
        </p:spPr>
        <p:txBody>
          <a:bodyPr>
            <a:spAutoFit/>
          </a:bodyPr>
          <a:lstStyle/>
          <a:p>
            <a:r>
              <a:rPr lang="en-US" dirty="0">
                <a:solidFill>
                  <a:srgbClr val="000000"/>
                </a:solidFill>
                <a:latin typeface="Verdana" pitchFamily="34" charset="0"/>
              </a:rPr>
              <a:t>If you have a question for the presenter, please type it in the Q &amp; A Pane or email </a:t>
            </a:r>
            <a:r>
              <a:rPr lang="en-US" dirty="0">
                <a:solidFill>
                  <a:srgbClr val="000000"/>
                </a:solidFill>
                <a:latin typeface="Verdana" pitchFamily="34" charset="0"/>
                <a:hlinkClick r:id="rId3"/>
              </a:rPr>
              <a:t>sssta@air.org</a:t>
            </a:r>
            <a:r>
              <a:rPr lang="en-US" dirty="0">
                <a:solidFill>
                  <a:srgbClr val="000000"/>
                </a:solidFill>
                <a:latin typeface="Verdana" pitchFamily="34" charset="0"/>
              </a:rPr>
              <a:t>. </a:t>
            </a:r>
          </a:p>
        </p:txBody>
      </p:sp>
      <p:pic>
        <p:nvPicPr>
          <p:cNvPr id="36870" name="Picture 8" descr="QA screen shot.png"/>
          <p:cNvPicPr>
            <a:picLocks noChangeAspect="1"/>
          </p:cNvPicPr>
          <p:nvPr/>
        </p:nvPicPr>
        <p:blipFill>
          <a:blip r:embed="rId4"/>
          <a:srcRect/>
          <a:stretch>
            <a:fillRect/>
          </a:stretch>
        </p:blipFill>
        <p:spPr bwMode="auto">
          <a:xfrm>
            <a:off x="4052888" y="2565400"/>
            <a:ext cx="4805362" cy="3048000"/>
          </a:xfrm>
          <a:prstGeom prst="rect">
            <a:avLst/>
          </a:prstGeom>
          <a:noFill/>
          <a:ln w="9525">
            <a:noFill/>
            <a:miter lim="800000"/>
            <a:headEnd/>
            <a:tailEnd/>
          </a:ln>
        </p:spPr>
      </p:pic>
      <p:sp>
        <p:nvSpPr>
          <p:cNvPr id="36871" name="TextBox 3"/>
          <p:cNvSpPr txBox="1">
            <a:spLocks noChangeArrowheads="1"/>
          </p:cNvSpPr>
          <p:nvPr/>
        </p:nvSpPr>
        <p:spPr bwMode="auto">
          <a:xfrm>
            <a:off x="292100" y="158750"/>
            <a:ext cx="5410200" cy="461963"/>
          </a:xfrm>
          <a:prstGeom prst="rect">
            <a:avLst/>
          </a:prstGeom>
          <a:noFill/>
          <a:ln w="9525">
            <a:noFill/>
            <a:miter lim="800000"/>
            <a:headEnd/>
            <a:tailEnd/>
          </a:ln>
        </p:spPr>
        <p:txBody>
          <a:bodyPr>
            <a:spAutoFit/>
          </a:bodyPr>
          <a:lstStyle/>
          <a:p>
            <a:r>
              <a:rPr lang="en-US" sz="2400" b="1" dirty="0">
                <a:solidFill>
                  <a:schemeClr val="bg1"/>
                </a:solidFill>
              </a:rPr>
              <a:t>Questions?</a:t>
            </a:r>
            <a:endParaRPr lang="en-US" sz="2400" dirty="0">
              <a:solidFill>
                <a:schemeClr val="bg1"/>
              </a:solidFill>
            </a:endParaRPr>
          </a:p>
        </p:txBody>
      </p:sp>
      <p:sp>
        <p:nvSpPr>
          <p:cNvPr id="36872" name="Footer Placeholder 2"/>
          <p:cNvSpPr>
            <a:spLocks noGrp="1"/>
          </p:cNvSpPr>
          <p:nvPr>
            <p:ph type="ftr" sz="quarter" idx="10"/>
          </p:nvPr>
        </p:nvSpPr>
        <p:spPr>
          <a:noFill/>
          <a:ln>
            <a:miter lim="800000"/>
            <a:headEnd/>
            <a:tailEnd/>
          </a:ln>
        </p:spPr>
        <p:txBody>
          <a:bodyPr/>
          <a:lstStyle/>
          <a:p>
            <a:r>
              <a:rPr lang="de-DE" smtClean="0"/>
              <a:t>Page </a:t>
            </a:r>
            <a:r>
              <a:rPr lang="de-DE" smtClean="0">
                <a:sym typeface="Wingdings" charset="2"/>
              </a:rPr>
              <a:t></a:t>
            </a:r>
            <a:r>
              <a:rPr lang="de-DE" smtClean="0"/>
              <a:t> </a:t>
            </a:r>
            <a:fld id="{4E8923CD-4EC6-432C-BD37-233A398D7629}" type="slidenum">
              <a:rPr lang="de-DE" smtClean="0"/>
              <a:pPr/>
              <a:t>40</a:t>
            </a:fld>
            <a:endParaRPr lang="de-DE" smtClean="0"/>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22250" y="1098550"/>
            <a:ext cx="8086725" cy="960438"/>
          </a:xfrm>
        </p:spPr>
        <p:txBody>
          <a:bodyPr/>
          <a:lstStyle/>
          <a:p>
            <a:r>
              <a:rPr lang="en-US" dirty="0" smtClean="0"/>
              <a:t>Preparing Materials </a:t>
            </a: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Finalize  Administration Materials</a:t>
            </a:r>
          </a:p>
        </p:txBody>
      </p:sp>
      <p:sp>
        <p:nvSpPr>
          <p:cNvPr id="30723" name="Content Placeholder 2"/>
          <p:cNvSpPr>
            <a:spLocks noGrp="1"/>
          </p:cNvSpPr>
          <p:nvPr>
            <p:ph idx="1"/>
          </p:nvPr>
        </p:nvSpPr>
        <p:spPr>
          <a:xfrm>
            <a:off x="314325" y="1076325"/>
            <a:ext cx="8524875" cy="4583496"/>
          </a:xfrm>
        </p:spPr>
        <p:txBody>
          <a:bodyPr/>
          <a:lstStyle/>
          <a:p>
            <a:pPr marL="457200" indent="-457200">
              <a:buFont typeface="+mj-lt"/>
              <a:buAutoNum type="arabicPeriod"/>
            </a:pPr>
            <a:r>
              <a:rPr lang="en-US" b="0" dirty="0" smtClean="0"/>
              <a:t>Survey instruments for students, staff, families.</a:t>
            </a:r>
          </a:p>
          <a:p>
            <a:pPr lvl="3">
              <a:spcBef>
                <a:spcPts val="0"/>
              </a:spcBef>
            </a:pPr>
            <a:r>
              <a:rPr lang="en-US" sz="1800" b="0" i="1" dirty="0" smtClean="0">
                <a:solidFill>
                  <a:srgbClr val="FF6600"/>
                </a:solidFill>
              </a:rPr>
              <a:t>Paper</a:t>
            </a:r>
            <a:r>
              <a:rPr lang="en-US" sz="1800" b="0" dirty="0" smtClean="0">
                <a:solidFill>
                  <a:srgbClr val="FF6600"/>
                </a:solidFill>
              </a:rPr>
              <a:t>: </a:t>
            </a:r>
            <a:r>
              <a:rPr lang="en-US" sz="1800" b="0" dirty="0" smtClean="0"/>
              <a:t>Send final draft to printer </a:t>
            </a:r>
            <a:r>
              <a:rPr lang="en-US" sz="1800" b="0" i="1" dirty="0" smtClean="0">
                <a:solidFill>
                  <a:schemeClr val="accent1"/>
                </a:solidFill>
              </a:rPr>
              <a:t>8 weeks </a:t>
            </a:r>
            <a:r>
              <a:rPr lang="en-US" sz="1800" b="0" dirty="0" smtClean="0"/>
              <a:t>before data collection starts.</a:t>
            </a:r>
            <a:endParaRPr lang="en-US" sz="1800" b="0" strike="sngStrike" dirty="0" smtClean="0">
              <a:solidFill>
                <a:srgbClr val="FF0000"/>
              </a:solidFill>
            </a:endParaRPr>
          </a:p>
          <a:p>
            <a:pPr lvl="3">
              <a:spcBef>
                <a:spcPts val="0"/>
              </a:spcBef>
            </a:pPr>
            <a:r>
              <a:rPr lang="en-US" sz="1800" b="0" i="1" dirty="0" smtClean="0">
                <a:solidFill>
                  <a:srgbClr val="FF6600"/>
                </a:solidFill>
              </a:rPr>
              <a:t>Online: </a:t>
            </a:r>
            <a:r>
              <a:rPr lang="en-US" sz="1800" b="0" dirty="0" smtClean="0"/>
              <a:t>Survey instrument should be programmed and tested at least </a:t>
            </a:r>
            <a:r>
              <a:rPr lang="en-US" sz="1800" b="0" i="1" dirty="0" smtClean="0">
                <a:solidFill>
                  <a:schemeClr val="accent1"/>
                </a:solidFill>
              </a:rPr>
              <a:t>4 weeks</a:t>
            </a:r>
            <a:r>
              <a:rPr lang="en-US" sz="1800" b="0" dirty="0" smtClean="0">
                <a:solidFill>
                  <a:schemeClr val="accent1"/>
                </a:solidFill>
              </a:rPr>
              <a:t> </a:t>
            </a:r>
            <a:r>
              <a:rPr lang="en-US" sz="1800" b="0" dirty="0" smtClean="0"/>
              <a:t>before data collection starts.   </a:t>
            </a:r>
          </a:p>
          <a:p>
            <a:pPr marL="457200" indent="-457200">
              <a:buFont typeface="+mj-lt"/>
              <a:buAutoNum type="arabicPeriod"/>
            </a:pPr>
            <a:r>
              <a:rPr lang="en-US" b="0" dirty="0" smtClean="0"/>
              <a:t>Staff and family cover letters, instructions, and databases for mailing labels and send to printer.</a:t>
            </a:r>
          </a:p>
          <a:p>
            <a:pPr marL="457200" indent="-457200">
              <a:buFont typeface="+mj-lt"/>
              <a:buAutoNum type="arabicPeriod"/>
            </a:pPr>
            <a:r>
              <a:rPr lang="en-US" b="0" dirty="0" smtClean="0"/>
              <a:t>Parental consent forms and send to printer. </a:t>
            </a:r>
          </a:p>
          <a:p>
            <a:pPr lvl="3">
              <a:spcBef>
                <a:spcPts val="0"/>
              </a:spcBef>
            </a:pPr>
            <a:r>
              <a:rPr lang="en-US" sz="1800" b="0" dirty="0" smtClean="0"/>
              <a:t>Allow time to mail out to families </a:t>
            </a:r>
            <a:r>
              <a:rPr lang="en-US" sz="1800" b="0" i="1" dirty="0" smtClean="0">
                <a:solidFill>
                  <a:schemeClr val="accent1"/>
                </a:solidFill>
              </a:rPr>
              <a:t>5 weeks </a:t>
            </a:r>
            <a:r>
              <a:rPr lang="en-US" sz="1800" b="0" dirty="0" smtClean="0"/>
              <a:t>before data collection starts.</a:t>
            </a:r>
          </a:p>
          <a:p>
            <a:pPr lvl="3">
              <a:spcBef>
                <a:spcPts val="0"/>
              </a:spcBef>
            </a:pPr>
            <a:r>
              <a:rPr lang="en-US" sz="1800" b="0" dirty="0" smtClean="0"/>
              <a:t>If active consent, allow enough time for follow up of unreturned forms. </a:t>
            </a:r>
          </a:p>
          <a:p>
            <a:pPr marL="457200" indent="-457200">
              <a:buFont typeface="+mj-lt"/>
              <a:buAutoNum type="arabicPeriod"/>
            </a:pPr>
            <a:r>
              <a:rPr lang="en-US" b="0" dirty="0" smtClean="0"/>
              <a:t>Instruction manuals for coordinators, administrators, and telephone interviewers (if phone or follow up options). </a:t>
            </a:r>
          </a:p>
          <a:p>
            <a:pPr>
              <a:buFont typeface="Wingdings" pitchFamily="2" charset="2"/>
              <a:buNone/>
            </a:pPr>
            <a:r>
              <a:rPr lang="en-US" dirty="0" smtClean="0"/>
              <a:t>   </a:t>
            </a:r>
          </a:p>
        </p:txBody>
      </p:sp>
      <p:sp>
        <p:nvSpPr>
          <p:cNvPr id="30724" name="Footer Placeholder 3"/>
          <p:cNvSpPr>
            <a:spLocks noGrp="1"/>
          </p:cNvSpPr>
          <p:nvPr>
            <p:ph type="ftr" sz="quarter" idx="10"/>
          </p:nvPr>
        </p:nvSpPr>
        <p:spPr>
          <a:noFill/>
          <a:ln>
            <a:miter lim="800000"/>
            <a:headEnd/>
            <a:tailEnd/>
          </a:ln>
        </p:spPr>
        <p:txBody>
          <a:bodyPr/>
          <a:lstStyle/>
          <a:p>
            <a:r>
              <a:rPr lang="de-DE" dirty="0" smtClean="0"/>
              <a:t>Page </a:t>
            </a:r>
            <a:r>
              <a:rPr lang="de-DE" dirty="0" smtClean="0">
                <a:sym typeface="Wingdings" pitchFamily="2" charset="2"/>
              </a:rPr>
              <a:t></a:t>
            </a:r>
            <a:r>
              <a:rPr lang="de-DE" dirty="0" smtClean="0"/>
              <a:t> </a:t>
            </a:r>
            <a:fld id="{F30A5D74-CC03-4217-A41D-C8BAB4F820E8}" type="slidenum">
              <a:rPr lang="de-DE" smtClean="0"/>
              <a:pPr/>
              <a:t>42</a:t>
            </a:fld>
            <a:endParaRPr lang="de-DE" dirty="0" smtClean="0"/>
          </a:p>
        </p:txBody>
      </p:sp>
      <p:sp>
        <p:nvSpPr>
          <p:cNvPr id="30726"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endParaRPr lang="de-DE" sz="1000" dirty="0"/>
          </a:p>
        </p:txBody>
      </p:sp>
      <p:graphicFrame>
        <p:nvGraphicFramePr>
          <p:cNvPr id="8" name="Diagram 7"/>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Instruction Manuals</a:t>
            </a:r>
          </a:p>
        </p:txBody>
      </p:sp>
      <p:sp>
        <p:nvSpPr>
          <p:cNvPr id="30723" name="Content Placeholder 2"/>
          <p:cNvSpPr>
            <a:spLocks noGrp="1"/>
          </p:cNvSpPr>
          <p:nvPr>
            <p:ph idx="1"/>
          </p:nvPr>
        </p:nvSpPr>
        <p:spPr>
          <a:xfrm>
            <a:off x="314325" y="1076324"/>
            <a:ext cx="8524875" cy="4930337"/>
          </a:xfrm>
        </p:spPr>
        <p:txBody>
          <a:bodyPr/>
          <a:lstStyle/>
          <a:p>
            <a:r>
              <a:rPr lang="en-US" dirty="0" smtClean="0"/>
              <a:t>Coordinator’s manual (use for training coordinators)</a:t>
            </a:r>
          </a:p>
          <a:p>
            <a:pPr lvl="1"/>
            <a:r>
              <a:rPr lang="en-US" sz="2000" i="1" dirty="0" smtClean="0">
                <a:solidFill>
                  <a:srgbClr val="FF6600"/>
                </a:solidFill>
              </a:rPr>
              <a:t>Introduction</a:t>
            </a:r>
            <a:r>
              <a:rPr lang="en-US" sz="2000" dirty="0" smtClean="0"/>
              <a:t>—LEA/state sponsors, data collection contractor, purpose, importance of school climate</a:t>
            </a:r>
          </a:p>
          <a:p>
            <a:pPr lvl="1"/>
            <a:r>
              <a:rPr lang="en-US" sz="2000" b="0" i="1" dirty="0" smtClean="0">
                <a:solidFill>
                  <a:srgbClr val="FF6600"/>
                </a:solidFill>
              </a:rPr>
              <a:t>Survey dates and materials</a:t>
            </a:r>
            <a:r>
              <a:rPr lang="en-US" sz="2000" b="0" dirty="0" smtClean="0"/>
              <a:t>—Dates and procedure for material flow/ preparing for </a:t>
            </a:r>
            <a:r>
              <a:rPr lang="en-US" sz="2000" dirty="0" smtClean="0"/>
              <a:t>online administration, length of student surveys, procedure/rosters for staff and/or family surveys </a:t>
            </a:r>
          </a:p>
          <a:p>
            <a:pPr lvl="1"/>
            <a:r>
              <a:rPr lang="en-US" sz="2000" i="1" dirty="0" smtClean="0">
                <a:solidFill>
                  <a:srgbClr val="FF6600"/>
                </a:solidFill>
              </a:rPr>
              <a:t>Guidance for survey administrators</a:t>
            </a:r>
            <a:endParaRPr lang="en-US" sz="2000" dirty="0" smtClean="0">
              <a:solidFill>
                <a:srgbClr val="FF6600"/>
              </a:solidFill>
            </a:endParaRPr>
          </a:p>
          <a:p>
            <a:pPr lvl="1"/>
            <a:r>
              <a:rPr lang="en-US" sz="2000" i="1" dirty="0" smtClean="0">
                <a:solidFill>
                  <a:srgbClr val="FF6600"/>
                </a:solidFill>
              </a:rPr>
              <a:t>Instructions for unassigned survey forms for new students </a:t>
            </a:r>
          </a:p>
          <a:p>
            <a:pPr lvl="2">
              <a:buFont typeface="Courier New" pitchFamily="49" charset="0"/>
              <a:buChar char="o"/>
            </a:pPr>
            <a:r>
              <a:rPr lang="en-US" sz="2000" dirty="0" smtClean="0"/>
              <a:t>Cannot give unassigned students another student’s survey</a:t>
            </a:r>
          </a:p>
          <a:p>
            <a:pPr lvl="2">
              <a:buFont typeface="Courier New" pitchFamily="49" charset="0"/>
              <a:buChar char="o"/>
            </a:pPr>
            <a:r>
              <a:rPr lang="en-US" sz="2000" dirty="0" smtClean="0"/>
              <a:t>Cannot photocopy surveys. </a:t>
            </a:r>
          </a:p>
          <a:p>
            <a:pPr lvl="1"/>
            <a:r>
              <a:rPr lang="en-US" sz="2000" i="1" dirty="0" smtClean="0">
                <a:solidFill>
                  <a:srgbClr val="FF6600"/>
                </a:solidFill>
              </a:rPr>
              <a:t>Date and how to return surveys</a:t>
            </a:r>
            <a:endParaRPr lang="en-US" sz="2000" strike="sngStrike" dirty="0" smtClean="0">
              <a:solidFill>
                <a:srgbClr val="FF6600"/>
              </a:solidFill>
            </a:endParaRPr>
          </a:p>
          <a:p>
            <a:pPr lvl="1"/>
            <a:r>
              <a:rPr lang="en-US" sz="2000" b="0" i="1" dirty="0" smtClean="0">
                <a:solidFill>
                  <a:srgbClr val="FF6600"/>
                </a:solidFill>
              </a:rPr>
              <a:t>Help desk</a:t>
            </a:r>
            <a:r>
              <a:rPr lang="en-US" sz="2000" b="0" i="1" dirty="0" smtClean="0"/>
              <a:t>—</a:t>
            </a:r>
            <a:r>
              <a:rPr lang="en-US" sz="2000" b="0" dirty="0" smtClean="0"/>
              <a:t>Number and staffed dates/hours.</a:t>
            </a:r>
            <a:endParaRPr lang="en-US" dirty="0" smtClean="0"/>
          </a:p>
        </p:txBody>
      </p:sp>
      <p:sp>
        <p:nvSpPr>
          <p:cNvPr id="30724" name="Footer Placeholder 3"/>
          <p:cNvSpPr>
            <a:spLocks noGrp="1"/>
          </p:cNvSpPr>
          <p:nvPr>
            <p:ph type="ftr" sz="quarter" idx="10"/>
          </p:nvPr>
        </p:nvSpPr>
        <p:spPr>
          <a:noFill/>
          <a:ln>
            <a:miter lim="800000"/>
            <a:headEnd/>
            <a:tailEnd/>
          </a:ln>
        </p:spPr>
        <p:txBody>
          <a:bodyPr/>
          <a:lstStyle/>
          <a:p>
            <a:r>
              <a:rPr lang="de-DE" dirty="0" smtClean="0"/>
              <a:t>Page </a:t>
            </a:r>
            <a:r>
              <a:rPr lang="de-DE" dirty="0" smtClean="0">
                <a:sym typeface="Wingdings" pitchFamily="2" charset="2"/>
              </a:rPr>
              <a:t></a:t>
            </a:r>
            <a:r>
              <a:rPr lang="de-DE" dirty="0" smtClean="0"/>
              <a:t> </a:t>
            </a:r>
            <a:fld id="{F30A5D74-CC03-4217-A41D-C8BAB4F820E8}" type="slidenum">
              <a:rPr lang="de-DE" smtClean="0"/>
              <a:pPr/>
              <a:t>43</a:t>
            </a:fld>
            <a:endParaRPr lang="de-DE" dirty="0" smtClean="0"/>
          </a:p>
        </p:txBody>
      </p:sp>
      <p:sp>
        <p:nvSpPr>
          <p:cNvPr id="30726"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endParaRPr lang="de-DE" sz="1000" dirty="0"/>
          </a:p>
        </p:txBody>
      </p:sp>
      <p:graphicFrame>
        <p:nvGraphicFramePr>
          <p:cNvPr id="9" name="Diagram 8"/>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24578" name="Picture 2" descr="http://sheltonpower.blog.com/files/2009/10/operations-manual-clipart-150x150.gif"/>
          <p:cNvPicPr>
            <a:picLocks noChangeAspect="1" noChangeArrowheads="1"/>
          </p:cNvPicPr>
          <p:nvPr/>
        </p:nvPicPr>
        <p:blipFill>
          <a:blip r:embed="rId8"/>
          <a:srcRect/>
          <a:stretch>
            <a:fillRect/>
          </a:stretch>
        </p:blipFill>
        <p:spPr bwMode="auto">
          <a:xfrm>
            <a:off x="6697764" y="4577911"/>
            <a:ext cx="1428750" cy="1428750"/>
          </a:xfrm>
          <a:prstGeom prst="rect">
            <a:avLst/>
          </a:prstGeom>
          <a:noFill/>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Instruction Manuals (cont.)</a:t>
            </a:r>
          </a:p>
        </p:txBody>
      </p:sp>
      <p:sp>
        <p:nvSpPr>
          <p:cNvPr id="30723" name="Content Placeholder 2"/>
          <p:cNvSpPr>
            <a:spLocks noGrp="1"/>
          </p:cNvSpPr>
          <p:nvPr>
            <p:ph idx="1"/>
          </p:nvPr>
        </p:nvSpPr>
        <p:spPr>
          <a:xfrm>
            <a:off x="314325" y="938214"/>
            <a:ext cx="8524875" cy="5449886"/>
          </a:xfrm>
        </p:spPr>
        <p:txBody>
          <a:bodyPr/>
          <a:lstStyle/>
          <a:p>
            <a:r>
              <a:rPr lang="en-US" dirty="0" smtClean="0"/>
              <a:t>Administrator’s manual (use for training administrators)</a:t>
            </a:r>
          </a:p>
          <a:p>
            <a:pPr lvl="1"/>
            <a:r>
              <a:rPr lang="en-US" sz="2000" i="1" dirty="0" smtClean="0">
                <a:solidFill>
                  <a:srgbClr val="FF6600"/>
                </a:solidFill>
              </a:rPr>
              <a:t>Introduction</a:t>
            </a:r>
            <a:r>
              <a:rPr lang="en-US" sz="2000" dirty="0" smtClean="0"/>
              <a:t>—Same as for coordinators.</a:t>
            </a:r>
          </a:p>
          <a:p>
            <a:pPr lvl="1"/>
            <a:r>
              <a:rPr lang="en-US" sz="2000" i="1" dirty="0" smtClean="0">
                <a:solidFill>
                  <a:srgbClr val="FF6600"/>
                </a:solidFill>
              </a:rPr>
              <a:t>Before survey starts</a:t>
            </a:r>
            <a:r>
              <a:rPr lang="en-US" sz="2000" dirty="0" smtClean="0">
                <a:solidFill>
                  <a:srgbClr val="FF6600"/>
                </a:solidFill>
              </a:rPr>
              <a:t>:</a:t>
            </a:r>
          </a:p>
          <a:p>
            <a:pPr lvl="2">
              <a:buFont typeface="Courier New" pitchFamily="49" charset="0"/>
              <a:buChar char="o"/>
            </a:pPr>
            <a:r>
              <a:rPr lang="en-US" sz="2000" dirty="0" smtClean="0"/>
              <a:t>Discreetly ask students who are opted out to go to pre-assigned place.</a:t>
            </a:r>
            <a:endParaRPr lang="en-US" sz="2000" strike="sngStrike" dirty="0" smtClean="0">
              <a:solidFill>
                <a:srgbClr val="FF0000"/>
              </a:solidFill>
            </a:endParaRPr>
          </a:p>
          <a:p>
            <a:pPr lvl="2">
              <a:buFont typeface="Courier New" pitchFamily="49" charset="0"/>
              <a:buChar char="o"/>
            </a:pPr>
            <a:r>
              <a:rPr lang="en-US" sz="2000" dirty="0" smtClean="0"/>
              <a:t>Procedure for unassigned surveys</a:t>
            </a:r>
          </a:p>
          <a:p>
            <a:pPr lvl="2">
              <a:buFont typeface="Courier New" pitchFamily="49" charset="0"/>
              <a:buChar char="o"/>
            </a:pPr>
            <a:r>
              <a:rPr lang="en-US" sz="2000" dirty="0" smtClean="0"/>
              <a:t>Special accommodations for students if possible</a:t>
            </a:r>
          </a:p>
          <a:p>
            <a:pPr lvl="2">
              <a:buFont typeface="Courier New" pitchFamily="49" charset="0"/>
              <a:buChar char="o"/>
            </a:pPr>
            <a:r>
              <a:rPr lang="en-US" sz="2000" dirty="0" smtClean="0"/>
              <a:t>Student volunteer to collect surveys.</a:t>
            </a:r>
          </a:p>
          <a:p>
            <a:pPr lvl="1"/>
            <a:r>
              <a:rPr lang="en-US" sz="2000" i="1" dirty="0" smtClean="0">
                <a:solidFill>
                  <a:srgbClr val="FF6600"/>
                </a:solidFill>
              </a:rPr>
              <a:t>Read survey script</a:t>
            </a:r>
            <a:r>
              <a:rPr lang="en-US" sz="2000" dirty="0" smtClean="0">
                <a:solidFill>
                  <a:srgbClr val="FF6600"/>
                </a:solidFill>
              </a:rPr>
              <a:t>: </a:t>
            </a:r>
          </a:p>
          <a:p>
            <a:pPr lvl="2">
              <a:buFont typeface="Courier New" pitchFamily="49" charset="0"/>
              <a:buChar char="o"/>
            </a:pPr>
            <a:r>
              <a:rPr lang="en-US" sz="2000" dirty="0" smtClean="0"/>
              <a:t>Sponsors, purpose, importance of school climate</a:t>
            </a:r>
          </a:p>
          <a:p>
            <a:pPr lvl="2">
              <a:buFont typeface="Courier New" pitchFamily="49" charset="0"/>
              <a:buChar char="o"/>
            </a:pPr>
            <a:r>
              <a:rPr lang="en-US" sz="2000" dirty="0" smtClean="0"/>
              <a:t>Not a test, entirely voluntary.</a:t>
            </a:r>
            <a:endParaRPr lang="en-US" sz="2000" strike="sngStrike" dirty="0" smtClean="0">
              <a:solidFill>
                <a:srgbClr val="FF0000"/>
              </a:solidFill>
            </a:endParaRPr>
          </a:p>
          <a:p>
            <a:pPr lvl="2">
              <a:buFont typeface="Courier New" pitchFamily="49" charset="0"/>
              <a:buChar char="o"/>
            </a:pPr>
            <a:r>
              <a:rPr lang="en-US" sz="2000" dirty="0" smtClean="0"/>
              <a:t>Take out quiet activity if finish early.</a:t>
            </a:r>
          </a:p>
          <a:p>
            <a:pPr lvl="1"/>
            <a:r>
              <a:rPr lang="en-US" sz="2000" i="1" dirty="0" smtClean="0">
                <a:solidFill>
                  <a:srgbClr val="FF6600"/>
                </a:solidFill>
              </a:rPr>
              <a:t>If surveying young children </a:t>
            </a:r>
            <a:r>
              <a:rPr lang="en-US" sz="2000" dirty="0" smtClean="0"/>
              <a:t>(grades 2-4), administrator should read survey out loud; students follow along and fill in bubbles.</a:t>
            </a:r>
          </a:p>
        </p:txBody>
      </p:sp>
      <p:sp>
        <p:nvSpPr>
          <p:cNvPr id="30724" name="Footer Placeholder 3"/>
          <p:cNvSpPr>
            <a:spLocks noGrp="1"/>
          </p:cNvSpPr>
          <p:nvPr>
            <p:ph type="ftr" sz="quarter" idx="10"/>
          </p:nvPr>
        </p:nvSpPr>
        <p:spPr>
          <a:noFill/>
          <a:ln>
            <a:miter lim="800000"/>
            <a:headEnd/>
            <a:tailEnd/>
          </a:ln>
        </p:spPr>
        <p:txBody>
          <a:bodyPr/>
          <a:lstStyle/>
          <a:p>
            <a:r>
              <a:rPr lang="de-DE" dirty="0" smtClean="0"/>
              <a:t>Page </a:t>
            </a:r>
            <a:r>
              <a:rPr lang="de-DE" dirty="0" smtClean="0">
                <a:sym typeface="Wingdings" pitchFamily="2" charset="2"/>
              </a:rPr>
              <a:t></a:t>
            </a:r>
            <a:r>
              <a:rPr lang="de-DE" dirty="0" smtClean="0"/>
              <a:t> </a:t>
            </a:r>
            <a:fld id="{F30A5D74-CC03-4217-A41D-C8BAB4F820E8}" type="slidenum">
              <a:rPr lang="de-DE" smtClean="0"/>
              <a:pPr/>
              <a:t>44</a:t>
            </a:fld>
            <a:endParaRPr lang="de-DE" dirty="0" smtClean="0"/>
          </a:p>
        </p:txBody>
      </p:sp>
      <p:sp>
        <p:nvSpPr>
          <p:cNvPr id="30726"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endParaRPr lang="de-DE" sz="1000" dirty="0"/>
          </a:p>
        </p:txBody>
      </p:sp>
      <p:graphicFrame>
        <p:nvGraphicFramePr>
          <p:cNvPr id="8" name="Diagram 7"/>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Instruction Manuals (cont.)</a:t>
            </a:r>
          </a:p>
        </p:txBody>
      </p:sp>
      <p:sp>
        <p:nvSpPr>
          <p:cNvPr id="30723" name="Content Placeholder 2"/>
          <p:cNvSpPr>
            <a:spLocks noGrp="1"/>
          </p:cNvSpPr>
          <p:nvPr>
            <p:ph idx="1"/>
          </p:nvPr>
        </p:nvSpPr>
        <p:spPr>
          <a:xfrm>
            <a:off x="314325" y="1076324"/>
            <a:ext cx="8524875" cy="4930337"/>
          </a:xfrm>
        </p:spPr>
        <p:txBody>
          <a:bodyPr/>
          <a:lstStyle/>
          <a:p>
            <a:r>
              <a:rPr lang="en-US" dirty="0" smtClean="0"/>
              <a:t>Administrator’s manual (cont.)</a:t>
            </a:r>
          </a:p>
          <a:p>
            <a:pPr lvl="1"/>
            <a:r>
              <a:rPr lang="en-US" sz="2000" i="1" dirty="0" smtClean="0">
                <a:solidFill>
                  <a:srgbClr val="FF6600"/>
                </a:solidFill>
              </a:rPr>
              <a:t>While students taking survey</a:t>
            </a:r>
            <a:r>
              <a:rPr lang="en-US" sz="2000" dirty="0" smtClean="0">
                <a:solidFill>
                  <a:srgbClr val="FF6600"/>
                </a:solidFill>
              </a:rPr>
              <a:t>: </a:t>
            </a:r>
          </a:p>
          <a:p>
            <a:pPr lvl="2">
              <a:buFont typeface="Courier New" pitchFamily="49" charset="0"/>
              <a:buChar char="o"/>
            </a:pPr>
            <a:r>
              <a:rPr lang="en-US" sz="2000" dirty="0" smtClean="0"/>
              <a:t>Students should work independently, do the best they can. </a:t>
            </a:r>
          </a:p>
          <a:p>
            <a:pPr lvl="2">
              <a:buFont typeface="Courier New" pitchFamily="49" charset="0"/>
              <a:buChar char="o"/>
            </a:pPr>
            <a:r>
              <a:rPr lang="en-US" sz="2000" dirty="0" smtClean="0"/>
              <a:t>If they have a question about what an item means, tell them it is “whatever it means to you.” </a:t>
            </a:r>
          </a:p>
          <a:p>
            <a:pPr lvl="2">
              <a:buFont typeface="Courier New" pitchFamily="49" charset="0"/>
              <a:buChar char="o"/>
            </a:pPr>
            <a:r>
              <a:rPr lang="en-US" sz="2000" dirty="0" smtClean="0"/>
              <a:t>Do not give students “help” with questions.</a:t>
            </a:r>
          </a:p>
          <a:p>
            <a:pPr lvl="2">
              <a:buFont typeface="Courier New" pitchFamily="49" charset="0"/>
              <a:buChar char="o"/>
            </a:pPr>
            <a:r>
              <a:rPr lang="en-US" sz="2000" dirty="0" smtClean="0"/>
              <a:t>Standardized administration = Sound data. </a:t>
            </a:r>
          </a:p>
          <a:p>
            <a:pPr lvl="2">
              <a:buFont typeface="Courier New" pitchFamily="49" charset="0"/>
              <a:buChar char="o"/>
            </a:pPr>
            <a:r>
              <a:rPr lang="en-US" sz="2000" dirty="0" smtClean="0"/>
              <a:t>Time survey: Tell students when they have 10 min. left, etc.. </a:t>
            </a:r>
          </a:p>
          <a:p>
            <a:pPr lvl="1"/>
            <a:r>
              <a:rPr lang="en-US" sz="2000" i="1" dirty="0" smtClean="0">
                <a:solidFill>
                  <a:srgbClr val="FF6600"/>
                </a:solidFill>
              </a:rPr>
              <a:t>At the end of the survey session</a:t>
            </a:r>
            <a:r>
              <a:rPr lang="en-US" sz="2000" dirty="0" smtClean="0">
                <a:solidFill>
                  <a:srgbClr val="FF6600"/>
                </a:solidFill>
              </a:rPr>
              <a:t>: </a:t>
            </a:r>
          </a:p>
          <a:p>
            <a:pPr lvl="2">
              <a:buFont typeface="Courier New" pitchFamily="49" charset="0"/>
              <a:buChar char="o"/>
            </a:pPr>
            <a:r>
              <a:rPr lang="en-US" sz="2000" dirty="0" smtClean="0"/>
              <a:t>Have volunteer collect surveys (signs across sealed envelope). </a:t>
            </a:r>
          </a:p>
          <a:p>
            <a:pPr lvl="2">
              <a:buFont typeface="Courier New" pitchFamily="49" charset="0"/>
              <a:buChar char="o"/>
            </a:pPr>
            <a:r>
              <a:rPr lang="en-US" sz="2000" dirty="0" smtClean="0"/>
              <a:t>Administrator take envelope to school office or drop-off point. </a:t>
            </a:r>
          </a:p>
          <a:p>
            <a:pPr lvl="1"/>
            <a:r>
              <a:rPr lang="en-US" sz="2000" i="1" dirty="0" smtClean="0">
                <a:solidFill>
                  <a:srgbClr val="FF6600"/>
                </a:solidFill>
              </a:rPr>
              <a:t>If questions</a:t>
            </a:r>
            <a:r>
              <a:rPr lang="en-US" sz="2000" dirty="0" smtClean="0"/>
              <a:t>, contact school’s coordinator or call the Help Desk.  </a:t>
            </a:r>
          </a:p>
        </p:txBody>
      </p:sp>
      <p:sp>
        <p:nvSpPr>
          <p:cNvPr id="30724" name="Footer Placeholder 3"/>
          <p:cNvSpPr>
            <a:spLocks noGrp="1"/>
          </p:cNvSpPr>
          <p:nvPr>
            <p:ph type="ftr" sz="quarter" idx="10"/>
          </p:nvPr>
        </p:nvSpPr>
        <p:spPr>
          <a:noFill/>
          <a:ln>
            <a:miter lim="800000"/>
            <a:headEnd/>
            <a:tailEnd/>
          </a:ln>
        </p:spPr>
        <p:txBody>
          <a:bodyPr/>
          <a:lstStyle/>
          <a:p>
            <a:r>
              <a:rPr lang="de-DE" dirty="0" smtClean="0"/>
              <a:t>Page </a:t>
            </a:r>
            <a:r>
              <a:rPr lang="de-DE" dirty="0" smtClean="0">
                <a:sym typeface="Wingdings" pitchFamily="2" charset="2"/>
              </a:rPr>
              <a:t></a:t>
            </a:r>
            <a:r>
              <a:rPr lang="de-DE" dirty="0" smtClean="0"/>
              <a:t> </a:t>
            </a:r>
            <a:fld id="{F30A5D74-CC03-4217-A41D-C8BAB4F820E8}" type="slidenum">
              <a:rPr lang="de-DE" smtClean="0"/>
              <a:pPr/>
              <a:t>45</a:t>
            </a:fld>
            <a:endParaRPr lang="de-DE" dirty="0" smtClean="0"/>
          </a:p>
        </p:txBody>
      </p:sp>
      <p:sp>
        <p:nvSpPr>
          <p:cNvPr id="30726"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endParaRPr lang="de-DE" sz="1000" dirty="0"/>
          </a:p>
        </p:txBody>
      </p:sp>
      <p:graphicFrame>
        <p:nvGraphicFramePr>
          <p:cNvPr id="8" name="Diagram 7"/>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22250" y="1098550"/>
            <a:ext cx="8086725" cy="960438"/>
          </a:xfrm>
        </p:spPr>
        <p:txBody>
          <a:bodyPr/>
          <a:lstStyle/>
          <a:p>
            <a:r>
              <a:rPr lang="en-US" dirty="0" smtClean="0"/>
              <a:t>Collecting Data</a:t>
            </a: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7"/>
          <p:cNvSpPr>
            <a:spLocks noGrp="1"/>
          </p:cNvSpPr>
          <p:nvPr>
            <p:ph type="title"/>
          </p:nvPr>
        </p:nvSpPr>
        <p:spPr>
          <a:xfrm>
            <a:off x="314325" y="147638"/>
            <a:ext cx="6251575" cy="600075"/>
          </a:xfrm>
        </p:spPr>
        <p:txBody>
          <a:bodyPr/>
          <a:lstStyle/>
          <a:p>
            <a:r>
              <a:rPr lang="en-US" dirty="0" smtClean="0"/>
              <a:t>Two Weeks Before Data Collection Starts</a:t>
            </a:r>
          </a:p>
        </p:txBody>
      </p:sp>
      <p:sp>
        <p:nvSpPr>
          <p:cNvPr id="3" name="Content Placeholder 2"/>
          <p:cNvSpPr>
            <a:spLocks noGrp="1"/>
          </p:cNvSpPr>
          <p:nvPr>
            <p:ph idx="1"/>
          </p:nvPr>
        </p:nvSpPr>
        <p:spPr>
          <a:xfrm>
            <a:off x="314325" y="1050925"/>
            <a:ext cx="8524875" cy="4391025"/>
          </a:xfrm>
        </p:spPr>
        <p:txBody>
          <a:bodyPr/>
          <a:lstStyle/>
          <a:p>
            <a:pPr marL="342900" lvl="2" indent="-342900">
              <a:buFont typeface="Wingdings" pitchFamily="2" charset="2"/>
              <a:buChar char="§"/>
              <a:defRPr/>
            </a:pPr>
            <a:r>
              <a:rPr lang="en-US" sz="2000" i="1" dirty="0" smtClean="0">
                <a:solidFill>
                  <a:srgbClr val="FF6600"/>
                </a:solidFill>
                <a:cs typeface="+mn-cs"/>
              </a:rPr>
              <a:t>Paper</a:t>
            </a:r>
            <a:r>
              <a:rPr lang="en-US" sz="2000" dirty="0" smtClean="0">
                <a:solidFill>
                  <a:srgbClr val="FF6600"/>
                </a:solidFill>
                <a:cs typeface="+mn-cs"/>
              </a:rPr>
              <a:t>: </a:t>
            </a:r>
            <a:r>
              <a:rPr lang="en-US" sz="2000" dirty="0" smtClean="0">
                <a:cs typeface="+mn-cs"/>
              </a:rPr>
              <a:t>Student and staff questionnaires should be delivered to schools. </a:t>
            </a:r>
          </a:p>
          <a:p>
            <a:pPr marL="831850" lvl="4" indent="-342900">
              <a:buFont typeface="Arial" pitchFamily="34" charset="0"/>
              <a:buChar char="-"/>
              <a:defRPr/>
            </a:pPr>
            <a:r>
              <a:rPr lang="en-US" dirty="0" smtClean="0">
                <a:cs typeface="+mn-cs"/>
              </a:rPr>
              <a:t>Know who will receive materials and where they will be stored. </a:t>
            </a:r>
          </a:p>
          <a:p>
            <a:pPr marL="831850" lvl="4" indent="-342900">
              <a:buFont typeface="Arial" pitchFamily="34" charset="0"/>
              <a:buChar char="-"/>
              <a:defRPr/>
            </a:pPr>
            <a:r>
              <a:rPr lang="en-US" dirty="0" smtClean="0">
                <a:cs typeface="+mn-cs"/>
              </a:rPr>
              <a:t>Can be bundled and labeled for each classroom.</a:t>
            </a:r>
          </a:p>
          <a:p>
            <a:pPr marL="831850" lvl="4" indent="-342900">
              <a:buFont typeface="Arial" pitchFamily="34" charset="0"/>
              <a:buChar char="-"/>
              <a:defRPr/>
            </a:pPr>
            <a:r>
              <a:rPr lang="en-US" dirty="0" smtClean="0">
                <a:cs typeface="+mn-cs"/>
              </a:rPr>
              <a:t>Paper surveys and cover letters should be mailed to families. </a:t>
            </a:r>
          </a:p>
          <a:p>
            <a:pPr marL="342900" lvl="2" indent="-342900">
              <a:buFont typeface="Wingdings" pitchFamily="2" charset="2"/>
              <a:buChar char="§"/>
              <a:defRPr/>
            </a:pPr>
            <a:r>
              <a:rPr lang="en-US" sz="2000" dirty="0" smtClean="0">
                <a:solidFill>
                  <a:srgbClr val="FF6600"/>
                </a:solidFill>
                <a:cs typeface="+mn-cs"/>
              </a:rPr>
              <a:t>O</a:t>
            </a:r>
            <a:r>
              <a:rPr lang="en-US" sz="2000" i="1" dirty="0" smtClean="0">
                <a:solidFill>
                  <a:srgbClr val="FF6600"/>
                </a:solidFill>
                <a:cs typeface="+mn-cs"/>
              </a:rPr>
              <a:t>nline:</a:t>
            </a:r>
            <a:r>
              <a:rPr lang="en-US" sz="2000" dirty="0" smtClean="0">
                <a:solidFill>
                  <a:srgbClr val="FF6600"/>
                </a:solidFill>
                <a:cs typeface="+mn-cs"/>
              </a:rPr>
              <a:t> </a:t>
            </a:r>
            <a:r>
              <a:rPr lang="en-US" sz="2000" dirty="0" smtClean="0">
                <a:cs typeface="+mn-cs"/>
              </a:rPr>
              <a:t>Have program ready and fully tested (especially skip patterns). </a:t>
            </a:r>
          </a:p>
          <a:p>
            <a:pPr marL="831850" lvl="4" indent="-342900">
              <a:buFont typeface="Arial" pitchFamily="34" charset="0"/>
              <a:buChar char="-"/>
              <a:defRPr/>
            </a:pPr>
            <a:r>
              <a:rPr lang="en-US" dirty="0" smtClean="0">
                <a:cs typeface="+mn-cs"/>
              </a:rPr>
              <a:t>Finalize the schedule for students to come to computer lab. </a:t>
            </a:r>
          </a:p>
          <a:p>
            <a:pPr marL="342900" lvl="2" indent="-342900">
              <a:buFont typeface="Wingdings" pitchFamily="2" charset="2"/>
              <a:buChar char="§"/>
              <a:defRPr/>
            </a:pPr>
            <a:r>
              <a:rPr lang="en-US" sz="2000" dirty="0" smtClean="0">
                <a:cs typeface="+mn-cs"/>
              </a:rPr>
              <a:t>Train coordinators, administrators, and telephone interviewers (if phone or follow up options are offered).</a:t>
            </a:r>
          </a:p>
          <a:p>
            <a:pPr marL="342900" lvl="2" indent="-342900">
              <a:buFont typeface="Wingdings" pitchFamily="2" charset="2"/>
              <a:buChar char="§"/>
              <a:defRPr/>
            </a:pPr>
            <a:r>
              <a:rPr lang="en-US" sz="2000" dirty="0" smtClean="0">
                <a:cs typeface="+mn-cs"/>
              </a:rPr>
              <a:t>Have Help Line and follow-up/call-back numbers in place. </a:t>
            </a:r>
          </a:p>
        </p:txBody>
      </p:sp>
      <p:sp>
        <p:nvSpPr>
          <p:cNvPr id="33797" name="Footer Placeholder 2"/>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E36C8F74-8901-4937-A923-166F0CCB6374}" type="slidenum">
              <a:rPr lang="de-DE" smtClean="0"/>
              <a:pPr/>
              <a:t>47</a:t>
            </a:fld>
            <a:endParaRPr lang="de-DE" smtClean="0"/>
          </a:p>
        </p:txBody>
      </p:sp>
      <p:graphicFrame>
        <p:nvGraphicFramePr>
          <p:cNvPr id="7" name="Diagram 6"/>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16386" name="Picture 2" descr="http://www.co.fort-bend.tx.us/upload/images/emergency_management/computer.JPG"/>
          <p:cNvPicPr>
            <a:picLocks noChangeAspect="1" noChangeArrowheads="1"/>
          </p:cNvPicPr>
          <p:nvPr/>
        </p:nvPicPr>
        <p:blipFill>
          <a:blip r:embed="rId8"/>
          <a:srcRect/>
          <a:stretch>
            <a:fillRect/>
          </a:stretch>
        </p:blipFill>
        <p:spPr bwMode="auto">
          <a:xfrm>
            <a:off x="3166630" y="4561942"/>
            <a:ext cx="1706934" cy="1300347"/>
          </a:xfrm>
          <a:prstGeom prst="rect">
            <a:avLst/>
          </a:prstGeom>
          <a:noFill/>
        </p:spPr>
      </p:pic>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7"/>
          <p:cNvSpPr>
            <a:spLocks noGrp="1"/>
          </p:cNvSpPr>
          <p:nvPr>
            <p:ph type="title"/>
          </p:nvPr>
        </p:nvSpPr>
        <p:spPr/>
        <p:txBody>
          <a:bodyPr/>
          <a:lstStyle/>
          <a:p>
            <a:r>
              <a:rPr lang="en-US" dirty="0" smtClean="0"/>
              <a:t>After Data Collection </a:t>
            </a:r>
          </a:p>
        </p:txBody>
      </p:sp>
      <p:sp>
        <p:nvSpPr>
          <p:cNvPr id="3" name="Content Placeholder 2"/>
          <p:cNvSpPr>
            <a:spLocks noGrp="1"/>
          </p:cNvSpPr>
          <p:nvPr>
            <p:ph idx="1"/>
          </p:nvPr>
        </p:nvSpPr>
        <p:spPr>
          <a:xfrm>
            <a:off x="314325" y="873124"/>
            <a:ext cx="8524875" cy="5199041"/>
          </a:xfrm>
        </p:spPr>
        <p:txBody>
          <a:bodyPr/>
          <a:lstStyle/>
          <a:p>
            <a:pPr marL="342900" lvl="2" indent="-342900">
              <a:spcBef>
                <a:spcPts val="600"/>
              </a:spcBef>
              <a:buFont typeface="Wingdings" pitchFamily="2" charset="2"/>
              <a:buChar char="§"/>
              <a:defRPr/>
            </a:pPr>
            <a:r>
              <a:rPr lang="en-US" sz="2000" b="1" i="1" dirty="0" smtClean="0">
                <a:solidFill>
                  <a:srgbClr val="FF6600"/>
                </a:solidFill>
                <a:cs typeface="+mn-cs"/>
              </a:rPr>
              <a:t>Paper</a:t>
            </a:r>
          </a:p>
          <a:p>
            <a:pPr marL="549275" lvl="3" indent="-342900">
              <a:spcBef>
                <a:spcPts val="600"/>
              </a:spcBef>
              <a:buFont typeface="Arial" pitchFamily="34" charset="0"/>
              <a:buChar char="-"/>
              <a:defRPr/>
            </a:pPr>
            <a:r>
              <a:rPr lang="en-US" sz="2000" dirty="0" smtClean="0">
                <a:cs typeface="+mn-cs"/>
              </a:rPr>
              <a:t>Onsite administration: collect paper surveys and send to scanning contractor. </a:t>
            </a:r>
          </a:p>
          <a:p>
            <a:pPr marL="549275" lvl="3" indent="-342900">
              <a:spcBef>
                <a:spcPts val="600"/>
              </a:spcBef>
              <a:buFont typeface="Arial" pitchFamily="34" charset="0"/>
              <a:buChar char="-"/>
              <a:defRPr/>
            </a:pPr>
            <a:r>
              <a:rPr lang="en-US" sz="2000" dirty="0" smtClean="0">
                <a:cs typeface="+mn-cs"/>
              </a:rPr>
              <a:t>Mail in surveys: Staff/families can mail back directly to contractor in stamped addressed envelope.  </a:t>
            </a:r>
          </a:p>
          <a:p>
            <a:pPr marL="549275" lvl="3" indent="-342900">
              <a:spcBef>
                <a:spcPts val="600"/>
              </a:spcBef>
              <a:buFont typeface="Arial" pitchFamily="34" charset="0"/>
              <a:buChar char="-"/>
              <a:defRPr/>
            </a:pPr>
            <a:r>
              <a:rPr lang="en-US" sz="2000" dirty="0" smtClean="0">
                <a:cs typeface="+mn-cs"/>
              </a:rPr>
              <a:t>Staff/family phone interview: contractor collects questionnaires to send to scanning service all at one time. </a:t>
            </a:r>
          </a:p>
          <a:p>
            <a:pPr marL="342900" lvl="2" indent="-342900">
              <a:spcBef>
                <a:spcPts val="600"/>
              </a:spcBef>
              <a:buFont typeface="Wingdings" pitchFamily="2" charset="2"/>
              <a:buChar char="§"/>
              <a:defRPr/>
            </a:pPr>
            <a:r>
              <a:rPr lang="en-US" sz="2000" b="1" i="1" dirty="0" smtClean="0">
                <a:solidFill>
                  <a:srgbClr val="FF6600"/>
                </a:solidFill>
                <a:cs typeface="+mn-cs"/>
              </a:rPr>
              <a:t>Online</a:t>
            </a:r>
          </a:p>
          <a:p>
            <a:pPr marL="549275" lvl="3" indent="-342900">
              <a:spcBef>
                <a:spcPts val="600"/>
              </a:spcBef>
              <a:buFont typeface="Arial" pitchFamily="34" charset="0"/>
              <a:buChar char="-"/>
              <a:defRPr/>
            </a:pPr>
            <a:r>
              <a:rPr lang="en-US" sz="2000" dirty="0" smtClean="0">
                <a:cs typeface="+mn-cs"/>
              </a:rPr>
              <a:t>Shut down access to survey and secure data. </a:t>
            </a:r>
          </a:p>
          <a:p>
            <a:pPr marL="549275" lvl="3" indent="-342900">
              <a:spcBef>
                <a:spcPts val="600"/>
              </a:spcBef>
              <a:buFont typeface="Arial" pitchFamily="34" charset="0"/>
              <a:buChar char="-"/>
              <a:defRPr/>
            </a:pPr>
            <a:r>
              <a:rPr lang="en-US" sz="2000" dirty="0" smtClean="0">
                <a:cs typeface="+mn-cs"/>
              </a:rPr>
              <a:t>Secure server and transfer data by password-protected means (e.g., ftp site).</a:t>
            </a:r>
          </a:p>
          <a:p>
            <a:pPr marL="549275" lvl="3" indent="-342900">
              <a:spcBef>
                <a:spcPts val="600"/>
              </a:spcBef>
              <a:buNone/>
              <a:defRPr/>
            </a:pPr>
            <a:r>
              <a:rPr lang="en-US" sz="2000" dirty="0" smtClean="0">
                <a:cs typeface="+mn-cs"/>
              </a:rPr>
              <a:t> </a:t>
            </a:r>
          </a:p>
          <a:p>
            <a:pPr marL="342900" lvl="2" indent="-342900">
              <a:spcBef>
                <a:spcPts val="600"/>
              </a:spcBef>
              <a:buFont typeface="Wingdings" pitchFamily="2" charset="2"/>
              <a:buChar char="§"/>
              <a:defRPr/>
            </a:pPr>
            <a:r>
              <a:rPr lang="en-US" sz="2000" b="1" i="1" dirty="0" smtClean="0">
                <a:solidFill>
                  <a:srgbClr val="FF6600"/>
                </a:solidFill>
                <a:cs typeface="+mn-cs"/>
              </a:rPr>
              <a:t>Both paper and online: </a:t>
            </a:r>
            <a:r>
              <a:rPr lang="en-US" sz="2000" dirty="0" smtClean="0">
                <a:cs typeface="+mn-cs"/>
              </a:rPr>
              <a:t>Document administration procedures.   </a:t>
            </a:r>
          </a:p>
        </p:txBody>
      </p:sp>
      <p:sp>
        <p:nvSpPr>
          <p:cNvPr id="33797" name="Footer Placeholder 2"/>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E36C8F74-8901-4937-A923-166F0CCB6374}" type="slidenum">
              <a:rPr lang="de-DE" smtClean="0"/>
              <a:pPr/>
              <a:t>48</a:t>
            </a:fld>
            <a:endParaRPr lang="de-DE" smtClean="0"/>
          </a:p>
        </p:txBody>
      </p:sp>
      <p:graphicFrame>
        <p:nvGraphicFramePr>
          <p:cNvPr id="7" name="Diagram 6"/>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222250" y="1098550"/>
            <a:ext cx="8086725" cy="960438"/>
          </a:xfrm>
        </p:spPr>
        <p:txBody>
          <a:bodyPr/>
          <a:lstStyle/>
          <a:p>
            <a:r>
              <a:rPr lang="en-US" dirty="0" smtClean="0"/>
              <a:t>Providing Results</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Safe and Supportive Schools Website</a:t>
            </a:r>
          </a:p>
        </p:txBody>
      </p:sp>
      <p:sp>
        <p:nvSpPr>
          <p:cNvPr id="11267" name="TextBox 4"/>
          <p:cNvSpPr txBox="1">
            <a:spLocks noChangeArrowheads="1"/>
          </p:cNvSpPr>
          <p:nvPr/>
        </p:nvSpPr>
        <p:spPr bwMode="auto">
          <a:xfrm>
            <a:off x="1981200" y="909935"/>
            <a:ext cx="4876800" cy="461665"/>
          </a:xfrm>
          <a:prstGeom prst="rect">
            <a:avLst/>
          </a:prstGeom>
          <a:noFill/>
          <a:ln w="9525">
            <a:noFill/>
            <a:miter lim="800000"/>
            <a:headEnd/>
            <a:tailEnd/>
          </a:ln>
        </p:spPr>
        <p:txBody>
          <a:bodyPr wrap="square">
            <a:spAutoFit/>
          </a:bodyPr>
          <a:lstStyle/>
          <a:p>
            <a:pPr algn="ctr"/>
            <a:r>
              <a:rPr lang="en-US" dirty="0">
                <a:latin typeface="Calibri" pitchFamily="34" charset="0"/>
                <a:cs typeface="Calibri" pitchFamily="34" charset="0"/>
              </a:rPr>
              <a:t>http://safesupportiveschools.ed.gov</a:t>
            </a:r>
          </a:p>
        </p:txBody>
      </p:sp>
      <p:sp>
        <p:nvSpPr>
          <p:cNvPr id="11268" name="Footer Placeholder 2"/>
          <p:cNvSpPr>
            <a:spLocks noGrp="1"/>
          </p:cNvSpPr>
          <p:nvPr>
            <p:ph type="ftr" sz="quarter" idx="10"/>
          </p:nvPr>
        </p:nvSpPr>
        <p:spPr>
          <a:noFill/>
          <a:ln>
            <a:miter lim="800000"/>
            <a:headEnd/>
            <a:tailEnd/>
          </a:ln>
        </p:spPr>
        <p:txBody>
          <a:bodyPr/>
          <a:lstStyle/>
          <a:p>
            <a:r>
              <a:rPr lang="de-DE" dirty="0" smtClean="0">
                <a:latin typeface="Calibri" pitchFamily="34" charset="0"/>
                <a:ea typeface="ＭＳ Ｐゴシック" pitchFamily="34" charset="-128"/>
                <a:cs typeface="Calibri" pitchFamily="34" charset="0"/>
              </a:rPr>
              <a:t>Page </a:t>
            </a:r>
            <a:r>
              <a:rPr lang="de-DE" dirty="0" smtClean="0">
                <a:latin typeface="Calibri" pitchFamily="34" charset="0"/>
                <a:ea typeface="ＭＳ Ｐゴシック" pitchFamily="34" charset="-128"/>
                <a:cs typeface="Calibri" pitchFamily="34" charset="0"/>
                <a:sym typeface="Wingdings" pitchFamily="2" charset="2"/>
              </a:rPr>
              <a:t> </a:t>
            </a:r>
            <a:fld id="{D960A21C-069F-4486-A806-ED4A3D27C955}" type="slidenum">
              <a:rPr lang="de-DE" smtClean="0">
                <a:latin typeface="Calibri" pitchFamily="34" charset="0"/>
                <a:ea typeface="ＭＳ Ｐゴシック" pitchFamily="34" charset="-128"/>
                <a:cs typeface="Calibri" pitchFamily="34" charset="0"/>
              </a:rPr>
              <a:pPr/>
              <a:t>5</a:t>
            </a:fld>
            <a:endParaRPr lang="de-DE" dirty="0" smtClean="0">
              <a:latin typeface="Calibri" pitchFamily="34" charset="0"/>
              <a:ea typeface="ＭＳ Ｐゴシック" pitchFamily="34" charset="-128"/>
              <a:cs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1272817" y="1352746"/>
            <a:ext cx="6494872" cy="46129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5"/>
          <p:cNvSpPr>
            <a:spLocks noGrp="1"/>
          </p:cNvSpPr>
          <p:nvPr>
            <p:ph type="title"/>
          </p:nvPr>
        </p:nvSpPr>
        <p:spPr>
          <a:xfrm>
            <a:off x="314325" y="147638"/>
            <a:ext cx="6499833" cy="600075"/>
          </a:xfrm>
        </p:spPr>
        <p:txBody>
          <a:bodyPr/>
          <a:lstStyle/>
          <a:p>
            <a:r>
              <a:rPr lang="en-US" dirty="0" smtClean="0"/>
              <a:t>Providing Results: Data Analysis</a:t>
            </a:r>
          </a:p>
        </p:txBody>
      </p:sp>
      <p:sp>
        <p:nvSpPr>
          <p:cNvPr id="43011" name="Content Placeholder 6"/>
          <p:cNvSpPr>
            <a:spLocks noGrp="1"/>
          </p:cNvSpPr>
          <p:nvPr>
            <p:ph idx="1"/>
          </p:nvPr>
        </p:nvSpPr>
        <p:spPr>
          <a:xfrm>
            <a:off x="314325" y="911225"/>
            <a:ext cx="8524875" cy="5211741"/>
          </a:xfrm>
        </p:spPr>
        <p:txBody>
          <a:bodyPr/>
          <a:lstStyle/>
          <a:p>
            <a:pPr>
              <a:spcBef>
                <a:spcPts val="600"/>
              </a:spcBef>
              <a:buNone/>
            </a:pPr>
            <a:r>
              <a:rPr lang="en-US" b="0" dirty="0" smtClean="0"/>
              <a:t>Preparing School Climate Data </a:t>
            </a:r>
          </a:p>
          <a:p>
            <a:pPr>
              <a:spcBef>
                <a:spcPts val="600"/>
              </a:spcBef>
            </a:pPr>
            <a:r>
              <a:rPr lang="en-US" b="0" dirty="0" smtClean="0"/>
              <a:t>Data cleaning</a:t>
            </a:r>
          </a:p>
          <a:p>
            <a:pPr lvl="1">
              <a:spcBef>
                <a:spcPts val="600"/>
              </a:spcBef>
            </a:pPr>
            <a:r>
              <a:rPr lang="en-US" sz="2000" dirty="0" smtClean="0"/>
              <a:t>Check for missing data and items with low response rates</a:t>
            </a:r>
          </a:p>
          <a:p>
            <a:pPr lvl="2">
              <a:spcBef>
                <a:spcPts val="600"/>
              </a:spcBef>
              <a:buFont typeface="Courier New" pitchFamily="49" charset="0"/>
              <a:buChar char="o"/>
            </a:pPr>
            <a:r>
              <a:rPr lang="en-US" sz="1800" dirty="0" smtClean="0"/>
              <a:t>Can be difficult items or “fall off.”</a:t>
            </a:r>
          </a:p>
          <a:p>
            <a:pPr lvl="1">
              <a:spcBef>
                <a:spcPts val="600"/>
              </a:spcBef>
            </a:pPr>
            <a:r>
              <a:rPr lang="en-US" sz="2000" dirty="0" smtClean="0"/>
              <a:t>Check for “lazy” respondents (mostly one response option). </a:t>
            </a:r>
          </a:p>
          <a:p>
            <a:pPr lvl="2">
              <a:spcBef>
                <a:spcPts val="600"/>
              </a:spcBef>
              <a:buFont typeface="Courier New" pitchFamily="49" charset="0"/>
              <a:buChar char="o"/>
            </a:pPr>
            <a:r>
              <a:rPr lang="en-US" sz="1800" dirty="0" smtClean="0"/>
              <a:t>Minimize by using both positively and negatively  worded items. </a:t>
            </a:r>
          </a:p>
          <a:p>
            <a:pPr lvl="2">
              <a:spcBef>
                <a:spcPts val="600"/>
              </a:spcBef>
              <a:buFont typeface="Courier New" pitchFamily="49" charset="0"/>
              <a:buChar char="o"/>
            </a:pPr>
            <a:endParaRPr lang="en-US" sz="500" dirty="0" smtClean="0"/>
          </a:p>
          <a:p>
            <a:pPr>
              <a:spcBef>
                <a:spcPts val="600"/>
              </a:spcBef>
            </a:pPr>
            <a:r>
              <a:rPr lang="en-US" b="0" dirty="0" smtClean="0"/>
              <a:t>Decide what will be considered a “complete” survey.</a:t>
            </a:r>
          </a:p>
          <a:p>
            <a:pPr>
              <a:spcBef>
                <a:spcPts val="600"/>
              </a:spcBef>
            </a:pPr>
            <a:r>
              <a:rPr lang="en-US" b="0" dirty="0" smtClean="0"/>
              <a:t>Analyze the data--Psychometric analysis of scales </a:t>
            </a:r>
            <a:r>
              <a:rPr lang="en-US" b="0" strike="sngStrike" dirty="0" smtClean="0">
                <a:solidFill>
                  <a:srgbClr val="FF0000"/>
                </a:solidFill>
              </a:rPr>
              <a:t> </a:t>
            </a:r>
            <a:endParaRPr lang="en-US" sz="1800" b="0" strike="sngStrike" dirty="0" smtClean="0">
              <a:solidFill>
                <a:srgbClr val="FF0000"/>
              </a:solidFill>
            </a:endParaRPr>
          </a:p>
          <a:p>
            <a:pPr>
              <a:spcBef>
                <a:spcPts val="600"/>
              </a:spcBef>
              <a:buNone/>
            </a:pPr>
            <a:r>
              <a:rPr lang="en-US" sz="1800" b="0" dirty="0" smtClean="0"/>
              <a:t>		See previous webinars at: 	</a:t>
            </a:r>
            <a:r>
              <a:rPr lang="en-US" sz="1800" dirty="0" smtClean="0">
                <a:hlinkClick r:id="rId3"/>
              </a:rPr>
              <a:t>http://safesupportiveschools.ed.gov/index.php?id=64</a:t>
            </a:r>
            <a:r>
              <a:rPr lang="en-US" sz="1800" dirty="0" smtClean="0"/>
              <a:t> </a:t>
            </a:r>
            <a:r>
              <a:rPr lang="en-US" sz="1800" b="0" dirty="0" smtClean="0"/>
              <a:t>for illustration 	and discussion of OSHS School Climate Model.</a:t>
            </a:r>
            <a:endParaRPr lang="en-US" sz="1800" dirty="0" smtClean="0"/>
          </a:p>
          <a:p>
            <a:pPr>
              <a:spcBef>
                <a:spcPts val="600"/>
              </a:spcBef>
              <a:buNone/>
            </a:pPr>
            <a:endParaRPr lang="en-US" b="0" dirty="0" smtClean="0"/>
          </a:p>
          <a:p>
            <a:pPr algn="ctr">
              <a:spcBef>
                <a:spcPts val="0"/>
              </a:spcBef>
              <a:buNone/>
            </a:pPr>
            <a:r>
              <a:rPr lang="en-US" sz="1800" b="0" dirty="0" smtClean="0"/>
              <a:t>Further information on </a:t>
            </a:r>
            <a:r>
              <a:rPr lang="en-US" sz="1800" b="0" i="1" dirty="0" smtClean="0">
                <a:solidFill>
                  <a:srgbClr val="FF6600"/>
                </a:solidFill>
              </a:rPr>
              <a:t>Data Analysis </a:t>
            </a:r>
            <a:r>
              <a:rPr lang="en-US" sz="1800" b="0" dirty="0" smtClean="0"/>
              <a:t>can be found in our archived webinar:</a:t>
            </a:r>
            <a:r>
              <a:rPr lang="en-US" sz="1800" b="0" dirty="0" smtClean="0">
                <a:solidFill>
                  <a:schemeClr val="accent1"/>
                </a:solidFill>
              </a:rPr>
              <a:t> </a:t>
            </a:r>
            <a:r>
              <a:rPr lang="en-US" sz="1800" dirty="0" smtClean="0">
                <a:solidFill>
                  <a:schemeClr val="accent1"/>
                </a:solidFill>
                <a:hlinkClick r:id="rId4"/>
              </a:rPr>
              <a:t>http://safesupportiveschools.ed.gov/index.php?id=9&amp;eid=17</a:t>
            </a:r>
            <a:r>
              <a:rPr lang="en-US" sz="1800" b="0" dirty="0" smtClean="0">
                <a:solidFill>
                  <a:schemeClr val="accent1"/>
                </a:solidFill>
              </a:rPr>
              <a:t>. </a:t>
            </a:r>
          </a:p>
          <a:p>
            <a:pPr>
              <a:spcBef>
                <a:spcPts val="600"/>
              </a:spcBef>
              <a:buNone/>
            </a:pPr>
            <a:endParaRPr lang="en-US" b="0" dirty="0" smtClean="0"/>
          </a:p>
          <a:p>
            <a:pPr>
              <a:spcBef>
                <a:spcPts val="600"/>
              </a:spcBef>
              <a:buNone/>
            </a:pPr>
            <a:endParaRPr lang="en-US" b="0" dirty="0" smtClean="0"/>
          </a:p>
        </p:txBody>
      </p:sp>
      <p:sp>
        <p:nvSpPr>
          <p:cNvPr id="43012" name="Footer Placeholder 4"/>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A2393615-9C6D-4A5F-B4DB-563FCBCF3A0B}" type="slidenum">
              <a:rPr lang="de-DE" smtClean="0"/>
              <a:pPr/>
              <a:t>50</a:t>
            </a:fld>
            <a:endParaRPr lang="de-DE" smtClean="0"/>
          </a:p>
        </p:txBody>
      </p:sp>
      <p:sp>
        <p:nvSpPr>
          <p:cNvPr id="8"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endParaRPr lang="de-DE" sz="1000" dirty="0"/>
          </a:p>
        </p:txBody>
      </p:sp>
      <p:graphicFrame>
        <p:nvGraphicFramePr>
          <p:cNvPr id="9" name="Diagram 8"/>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5" r:lo="rId6" r:qs="rId7" r:cs="rId8"/>
          </a:graphicData>
        </a:graphic>
      </p:graphicFrame>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5"/>
          <p:cNvSpPr>
            <a:spLocks noGrp="1"/>
          </p:cNvSpPr>
          <p:nvPr>
            <p:ph type="title"/>
          </p:nvPr>
        </p:nvSpPr>
        <p:spPr>
          <a:xfrm>
            <a:off x="314325" y="147638"/>
            <a:ext cx="6827454" cy="600075"/>
          </a:xfrm>
        </p:spPr>
        <p:txBody>
          <a:bodyPr/>
          <a:lstStyle/>
          <a:p>
            <a:r>
              <a:rPr lang="en-US" dirty="0" smtClean="0"/>
              <a:t>Providing Results: Reporting and </a:t>
            </a:r>
            <a:br>
              <a:rPr lang="en-US" dirty="0" smtClean="0"/>
            </a:br>
            <a:r>
              <a:rPr lang="en-US" dirty="0" smtClean="0"/>
              <a:t>Dissemination</a:t>
            </a:r>
          </a:p>
        </p:txBody>
      </p:sp>
      <p:sp>
        <p:nvSpPr>
          <p:cNvPr id="43011" name="Content Placeholder 6"/>
          <p:cNvSpPr>
            <a:spLocks noGrp="1"/>
          </p:cNvSpPr>
          <p:nvPr>
            <p:ph idx="1"/>
          </p:nvPr>
        </p:nvSpPr>
        <p:spPr>
          <a:xfrm>
            <a:off x="314325" y="923925"/>
            <a:ext cx="8524875" cy="5211741"/>
          </a:xfrm>
        </p:spPr>
        <p:txBody>
          <a:bodyPr/>
          <a:lstStyle/>
          <a:p>
            <a:pPr>
              <a:spcBef>
                <a:spcPts val="600"/>
              </a:spcBef>
              <a:buNone/>
            </a:pPr>
            <a:r>
              <a:rPr lang="en-US" b="0" dirty="0" smtClean="0"/>
              <a:t>Reports should be:</a:t>
            </a:r>
          </a:p>
          <a:p>
            <a:pPr>
              <a:spcBef>
                <a:spcPts val="600"/>
              </a:spcBef>
            </a:pPr>
            <a:r>
              <a:rPr lang="en-US" sz="1800" b="0" dirty="0" smtClean="0"/>
              <a:t>Clear</a:t>
            </a:r>
          </a:p>
          <a:p>
            <a:pPr>
              <a:spcBef>
                <a:spcPts val="600"/>
              </a:spcBef>
            </a:pPr>
            <a:r>
              <a:rPr lang="en-US" sz="1800" b="0" dirty="0" smtClean="0"/>
              <a:t>Concise</a:t>
            </a:r>
          </a:p>
          <a:p>
            <a:pPr>
              <a:spcBef>
                <a:spcPts val="600"/>
              </a:spcBef>
            </a:pPr>
            <a:r>
              <a:rPr lang="en-US" sz="1800" b="0" dirty="0" smtClean="0"/>
              <a:t>Easy to understand </a:t>
            </a:r>
          </a:p>
          <a:p>
            <a:pPr>
              <a:spcBef>
                <a:spcPts val="600"/>
              </a:spcBef>
            </a:pPr>
            <a:r>
              <a:rPr lang="en-US" sz="1800" b="0" dirty="0" smtClean="0"/>
              <a:t>Appropriate for the audience </a:t>
            </a:r>
          </a:p>
          <a:p>
            <a:pPr>
              <a:spcBef>
                <a:spcPts val="600"/>
              </a:spcBef>
            </a:pPr>
            <a:r>
              <a:rPr lang="en-US" sz="1800" b="0" dirty="0" smtClean="0"/>
              <a:t>Presented in a non-blaming, helpful manner</a:t>
            </a:r>
          </a:p>
          <a:p>
            <a:pPr>
              <a:spcBef>
                <a:spcPts val="600"/>
              </a:spcBef>
            </a:pPr>
            <a:r>
              <a:rPr lang="en-US" sz="1800" b="0" dirty="0" smtClean="0"/>
              <a:t>Timely  </a:t>
            </a:r>
          </a:p>
          <a:p>
            <a:pPr>
              <a:spcBef>
                <a:spcPts val="600"/>
              </a:spcBef>
              <a:buNone/>
            </a:pPr>
            <a:r>
              <a:rPr lang="en-US" b="0" dirty="0" smtClean="0"/>
              <a:t>School climate reports:  </a:t>
            </a:r>
          </a:p>
          <a:p>
            <a:pPr>
              <a:spcBef>
                <a:spcPts val="600"/>
              </a:spcBef>
            </a:pPr>
            <a:r>
              <a:rPr lang="en-US" sz="1800" b="0" dirty="0" smtClean="0"/>
              <a:t>Can show how your school climate scores compare with state or national surveys </a:t>
            </a:r>
            <a:r>
              <a:rPr lang="en-US" sz="1800" b="0" i="1" dirty="0" smtClean="0"/>
              <a:t>using the same measures.</a:t>
            </a:r>
            <a:endParaRPr lang="en-US" sz="1800" b="0" dirty="0" smtClean="0"/>
          </a:p>
          <a:p>
            <a:pPr>
              <a:spcBef>
                <a:spcPts val="600"/>
              </a:spcBef>
            </a:pPr>
            <a:r>
              <a:rPr lang="en-US" sz="1800" b="0" dirty="0" smtClean="0"/>
              <a:t>Can show how your school climate scores compare with an </a:t>
            </a:r>
            <a:r>
              <a:rPr lang="en-US" sz="1800" b="0" dirty="0" err="1" smtClean="0"/>
              <a:t>aspirational</a:t>
            </a:r>
            <a:r>
              <a:rPr lang="en-US" sz="1800" b="0" dirty="0" smtClean="0"/>
              <a:t> standard that reflects your vision for your school’s climate.</a:t>
            </a:r>
          </a:p>
          <a:p>
            <a:pPr>
              <a:spcBef>
                <a:spcPts val="600"/>
              </a:spcBef>
            </a:pPr>
            <a:endParaRPr lang="en-US" sz="1200" b="0" dirty="0" smtClean="0">
              <a:solidFill>
                <a:srgbClr val="FF0000"/>
              </a:solidFill>
            </a:endParaRPr>
          </a:p>
          <a:p>
            <a:pPr algn="ctr">
              <a:spcBef>
                <a:spcPts val="0"/>
              </a:spcBef>
              <a:buNone/>
            </a:pPr>
            <a:r>
              <a:rPr lang="en-US" sz="1800" b="0" dirty="0" smtClean="0"/>
              <a:t>Further information on </a:t>
            </a:r>
            <a:r>
              <a:rPr lang="en-US" sz="1800" b="0" i="1" dirty="0" smtClean="0">
                <a:solidFill>
                  <a:srgbClr val="FF6600"/>
                </a:solidFill>
              </a:rPr>
              <a:t>Reporting and Dissemination</a:t>
            </a:r>
            <a:r>
              <a:rPr lang="en-US" sz="1800" b="0" dirty="0" smtClean="0"/>
              <a:t> can be found in our archived webinar: </a:t>
            </a:r>
            <a:r>
              <a:rPr lang="en-US" sz="1800" dirty="0" smtClean="0">
                <a:hlinkClick r:id="rId3"/>
              </a:rPr>
              <a:t>http://safesupportiveschools.ed.gov/index.php?id=9&amp;eid=20</a:t>
            </a:r>
            <a:r>
              <a:rPr lang="en-US" sz="1800" b="0" dirty="0" smtClean="0"/>
              <a:t>. </a:t>
            </a:r>
          </a:p>
          <a:p>
            <a:pPr>
              <a:spcBef>
                <a:spcPts val="600"/>
              </a:spcBef>
              <a:buNone/>
            </a:pPr>
            <a:endParaRPr lang="en-US" b="0" dirty="0" smtClean="0"/>
          </a:p>
          <a:p>
            <a:pPr>
              <a:spcBef>
                <a:spcPts val="600"/>
              </a:spcBef>
              <a:buNone/>
            </a:pPr>
            <a:endParaRPr lang="en-US" b="0" dirty="0" smtClean="0"/>
          </a:p>
          <a:p>
            <a:pPr>
              <a:spcBef>
                <a:spcPts val="600"/>
              </a:spcBef>
              <a:buNone/>
            </a:pPr>
            <a:endParaRPr lang="en-US" b="0" dirty="0" smtClean="0"/>
          </a:p>
          <a:p>
            <a:pPr>
              <a:spcBef>
                <a:spcPts val="600"/>
              </a:spcBef>
              <a:buNone/>
            </a:pPr>
            <a:endParaRPr lang="en-US" b="0" dirty="0" smtClean="0"/>
          </a:p>
        </p:txBody>
      </p:sp>
      <p:sp>
        <p:nvSpPr>
          <p:cNvPr id="43012" name="Footer Placeholder 4"/>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A2393615-9C6D-4A5F-B4DB-563FCBCF3A0B}" type="slidenum">
              <a:rPr lang="de-DE" smtClean="0"/>
              <a:pPr/>
              <a:t>51</a:t>
            </a:fld>
            <a:endParaRPr lang="de-DE" smtClean="0"/>
          </a:p>
        </p:txBody>
      </p:sp>
      <p:sp>
        <p:nvSpPr>
          <p:cNvPr id="7" name="Footer Placeholder 3"/>
          <p:cNvSpPr txBox="1">
            <a:spLocks/>
          </p:cNvSpPr>
          <p:nvPr/>
        </p:nvSpPr>
        <p:spPr bwMode="gray">
          <a:xfrm>
            <a:off x="220663" y="6261100"/>
            <a:ext cx="1343025" cy="247650"/>
          </a:xfrm>
          <a:prstGeom prst="rect">
            <a:avLst/>
          </a:prstGeom>
          <a:noFill/>
          <a:ln w="9525">
            <a:noFill/>
            <a:miter lim="800000"/>
            <a:headEnd/>
            <a:tailEnd/>
          </a:ln>
        </p:spPr>
        <p:txBody>
          <a:bodyPr/>
          <a:lstStyle/>
          <a:p>
            <a:endParaRPr lang="de-DE" sz="1000" dirty="0"/>
          </a:p>
        </p:txBody>
      </p:sp>
      <p:graphicFrame>
        <p:nvGraphicFramePr>
          <p:cNvPr id="9" name="Diagram 8"/>
          <p:cNvGraphicFramePr/>
          <p:nvPr/>
        </p:nvGraphicFramePr>
        <p:xfrm>
          <a:off x="1302358" y="6184900"/>
          <a:ext cx="5669942" cy="649288"/>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pic>
        <p:nvPicPr>
          <p:cNvPr id="8" name="Picture 6"/>
          <p:cNvPicPr>
            <a:picLocks noChangeAspect="1" noChangeArrowheads="1"/>
          </p:cNvPicPr>
          <p:nvPr/>
        </p:nvPicPr>
        <p:blipFill>
          <a:blip r:embed="rId9"/>
          <a:srcRect/>
          <a:stretch>
            <a:fillRect/>
          </a:stretch>
        </p:blipFill>
        <p:spPr bwMode="auto">
          <a:xfrm>
            <a:off x="5536838" y="1327470"/>
            <a:ext cx="3185056" cy="175867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WordArt 5"/>
          <p:cNvSpPr>
            <a:spLocks noChangeArrowheads="1" noChangeShapeType="1" noTextEdit="1"/>
          </p:cNvSpPr>
          <p:nvPr/>
        </p:nvSpPr>
        <p:spPr bwMode="auto">
          <a:xfrm>
            <a:off x="1538288" y="1919288"/>
            <a:ext cx="1322387" cy="2166937"/>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rgbClr val="FFFFFF"/>
                    </a:gs>
                    <a:gs pos="100000">
                      <a:srgbClr val="A0A0A0"/>
                    </a:gs>
                  </a:gsLst>
                  <a:lin ang="5400000" scaled="1"/>
                </a:gradFill>
                <a:effectLst>
                  <a:outerShdw dist="63500" dir="2212194" algn="ctr" rotWithShape="0">
                    <a:schemeClr val="tx1">
                      <a:alpha val="50000"/>
                    </a:schemeClr>
                  </a:outerShdw>
                </a:effectLst>
                <a:latin typeface="Arial Black"/>
              </a:rPr>
              <a:t>?</a:t>
            </a:r>
          </a:p>
        </p:txBody>
      </p:sp>
      <p:sp>
        <p:nvSpPr>
          <p:cNvPr id="36867" name="WordArt 6"/>
          <p:cNvSpPr>
            <a:spLocks noChangeArrowheads="1" noChangeShapeType="1" noTextEdit="1"/>
          </p:cNvSpPr>
          <p:nvPr/>
        </p:nvSpPr>
        <p:spPr bwMode="auto">
          <a:xfrm>
            <a:off x="777875" y="2855913"/>
            <a:ext cx="1004888" cy="1647825"/>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rgbClr val="FFFFFF"/>
                    </a:gs>
                    <a:gs pos="100000">
                      <a:srgbClr val="D3D3D3"/>
                    </a:gs>
                  </a:gsLst>
                  <a:lin ang="5400000" scaled="1"/>
                </a:gradFill>
                <a:effectLst>
                  <a:outerShdw dist="63500" dir="2212194" algn="ctr" rotWithShape="0">
                    <a:schemeClr val="tx1">
                      <a:alpha val="50000"/>
                    </a:schemeClr>
                  </a:outerShdw>
                </a:effectLst>
                <a:latin typeface="Arial Black"/>
              </a:rPr>
              <a:t>?</a:t>
            </a:r>
          </a:p>
        </p:txBody>
      </p:sp>
      <p:sp>
        <p:nvSpPr>
          <p:cNvPr id="36868" name="WordArt 7"/>
          <p:cNvSpPr>
            <a:spLocks noChangeArrowheads="1" noChangeShapeType="1" noTextEdit="1"/>
          </p:cNvSpPr>
          <p:nvPr/>
        </p:nvSpPr>
        <p:spPr bwMode="auto">
          <a:xfrm>
            <a:off x="2200275" y="2817813"/>
            <a:ext cx="1546225" cy="2535237"/>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chemeClr val="bg1"/>
                    </a:gs>
                    <a:gs pos="100000">
                      <a:srgbClr val="808080"/>
                    </a:gs>
                  </a:gsLst>
                  <a:lin ang="5400000" scaled="1"/>
                </a:gradFill>
                <a:effectLst>
                  <a:outerShdw dist="63500" dir="2212194" algn="ctr" rotWithShape="0">
                    <a:schemeClr val="tx1">
                      <a:alpha val="50000"/>
                    </a:schemeClr>
                  </a:outerShdw>
                </a:effectLst>
                <a:latin typeface="Arial Black"/>
              </a:rPr>
              <a:t>?</a:t>
            </a:r>
          </a:p>
        </p:txBody>
      </p:sp>
      <p:sp>
        <p:nvSpPr>
          <p:cNvPr id="36869" name="TextBox 6"/>
          <p:cNvSpPr txBox="1">
            <a:spLocks noChangeArrowheads="1"/>
          </p:cNvSpPr>
          <p:nvPr/>
        </p:nvSpPr>
        <p:spPr bwMode="auto">
          <a:xfrm>
            <a:off x="4052888" y="1250950"/>
            <a:ext cx="4805362" cy="1016000"/>
          </a:xfrm>
          <a:prstGeom prst="rect">
            <a:avLst/>
          </a:prstGeom>
          <a:noFill/>
          <a:ln w="9525">
            <a:noFill/>
            <a:miter lim="800000"/>
            <a:headEnd/>
            <a:tailEnd/>
          </a:ln>
        </p:spPr>
        <p:txBody>
          <a:bodyPr>
            <a:spAutoFit/>
          </a:bodyPr>
          <a:lstStyle/>
          <a:p>
            <a:r>
              <a:rPr lang="en-US">
                <a:solidFill>
                  <a:srgbClr val="000000"/>
                </a:solidFill>
                <a:latin typeface="Verdana" pitchFamily="34" charset="0"/>
              </a:rPr>
              <a:t>If you have a question for the presenter, please type it in the Q &amp; A Pane or email </a:t>
            </a:r>
            <a:r>
              <a:rPr lang="en-US">
                <a:solidFill>
                  <a:srgbClr val="000000"/>
                </a:solidFill>
                <a:latin typeface="Verdana" pitchFamily="34" charset="0"/>
                <a:hlinkClick r:id="rId3"/>
              </a:rPr>
              <a:t>sssta@air.org</a:t>
            </a:r>
            <a:r>
              <a:rPr lang="en-US">
                <a:solidFill>
                  <a:srgbClr val="000000"/>
                </a:solidFill>
                <a:latin typeface="Verdana" pitchFamily="34" charset="0"/>
              </a:rPr>
              <a:t>. </a:t>
            </a:r>
          </a:p>
        </p:txBody>
      </p:sp>
      <p:pic>
        <p:nvPicPr>
          <p:cNvPr id="36870" name="Picture 8" descr="QA screen shot.png"/>
          <p:cNvPicPr>
            <a:picLocks noChangeAspect="1"/>
          </p:cNvPicPr>
          <p:nvPr/>
        </p:nvPicPr>
        <p:blipFill>
          <a:blip r:embed="rId4"/>
          <a:srcRect/>
          <a:stretch>
            <a:fillRect/>
          </a:stretch>
        </p:blipFill>
        <p:spPr bwMode="auto">
          <a:xfrm>
            <a:off x="4052888" y="2565400"/>
            <a:ext cx="4805362" cy="3048000"/>
          </a:xfrm>
          <a:prstGeom prst="rect">
            <a:avLst/>
          </a:prstGeom>
          <a:noFill/>
          <a:ln w="9525">
            <a:noFill/>
            <a:miter lim="800000"/>
            <a:headEnd/>
            <a:tailEnd/>
          </a:ln>
        </p:spPr>
      </p:pic>
      <p:sp>
        <p:nvSpPr>
          <p:cNvPr id="36871" name="TextBox 3"/>
          <p:cNvSpPr txBox="1">
            <a:spLocks noChangeArrowheads="1"/>
          </p:cNvSpPr>
          <p:nvPr/>
        </p:nvSpPr>
        <p:spPr bwMode="auto">
          <a:xfrm>
            <a:off x="292100" y="158750"/>
            <a:ext cx="5410200" cy="461963"/>
          </a:xfrm>
          <a:prstGeom prst="rect">
            <a:avLst/>
          </a:prstGeom>
          <a:noFill/>
          <a:ln w="9525">
            <a:noFill/>
            <a:miter lim="800000"/>
            <a:headEnd/>
            <a:tailEnd/>
          </a:ln>
        </p:spPr>
        <p:txBody>
          <a:bodyPr>
            <a:spAutoFit/>
          </a:bodyPr>
          <a:lstStyle/>
          <a:p>
            <a:r>
              <a:rPr lang="en-US" sz="2400" b="1">
                <a:solidFill>
                  <a:schemeClr val="bg1"/>
                </a:solidFill>
              </a:rPr>
              <a:t>Questions?</a:t>
            </a:r>
            <a:endParaRPr lang="en-US" sz="2400">
              <a:solidFill>
                <a:schemeClr val="bg1"/>
              </a:solidFill>
            </a:endParaRPr>
          </a:p>
        </p:txBody>
      </p:sp>
      <p:sp>
        <p:nvSpPr>
          <p:cNvPr id="36872" name="Footer Placeholder 2"/>
          <p:cNvSpPr>
            <a:spLocks noGrp="1"/>
          </p:cNvSpPr>
          <p:nvPr>
            <p:ph type="ftr" sz="quarter" idx="10"/>
          </p:nvPr>
        </p:nvSpPr>
        <p:spPr>
          <a:noFill/>
          <a:ln>
            <a:miter lim="800000"/>
            <a:headEnd/>
            <a:tailEnd/>
          </a:ln>
        </p:spPr>
        <p:txBody>
          <a:bodyPr/>
          <a:lstStyle/>
          <a:p>
            <a:r>
              <a:rPr lang="de-DE" smtClean="0"/>
              <a:t>Page </a:t>
            </a:r>
            <a:r>
              <a:rPr lang="de-DE" smtClean="0">
                <a:sym typeface="Wingdings" charset="2"/>
              </a:rPr>
              <a:t></a:t>
            </a:r>
            <a:r>
              <a:rPr lang="de-DE" smtClean="0"/>
              <a:t> </a:t>
            </a:r>
            <a:fld id="{4E8923CD-4EC6-432C-BD37-233A398D7629}" type="slidenum">
              <a:rPr lang="de-DE" smtClean="0"/>
              <a:pPr/>
              <a:t>52</a:t>
            </a:fld>
            <a:endParaRPr lang="de-DE" smtClean="0"/>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a:xfrm>
            <a:off x="271463" y="0"/>
            <a:ext cx="7162800" cy="777875"/>
          </a:xfrm>
        </p:spPr>
        <p:txBody>
          <a:bodyPr/>
          <a:lstStyle/>
          <a:p>
            <a:pPr eaLnBrk="1" hangingPunct="1"/>
            <a:r>
              <a:rPr lang="en-US" smtClean="0">
                <a:solidFill>
                  <a:schemeClr val="bg1"/>
                </a:solidFill>
              </a:rPr>
              <a:t>Upcoming Webinars</a:t>
            </a:r>
          </a:p>
        </p:txBody>
      </p:sp>
      <p:sp>
        <p:nvSpPr>
          <p:cNvPr id="64515" name="Content Placeholder 2"/>
          <p:cNvSpPr>
            <a:spLocks noGrp="1"/>
          </p:cNvSpPr>
          <p:nvPr>
            <p:ph idx="1"/>
          </p:nvPr>
        </p:nvSpPr>
        <p:spPr>
          <a:xfrm>
            <a:off x="428625" y="698500"/>
            <a:ext cx="7086600" cy="4800600"/>
          </a:xfrm>
        </p:spPr>
        <p:txBody>
          <a:bodyPr/>
          <a:lstStyle/>
          <a:p>
            <a:pPr eaLnBrk="1" hangingPunct="1">
              <a:spcBef>
                <a:spcPct val="0"/>
              </a:spcBef>
              <a:buFontTx/>
              <a:buNone/>
            </a:pPr>
            <a:endParaRPr lang="en-US" dirty="0" smtClean="0"/>
          </a:p>
          <a:p>
            <a:pPr eaLnBrk="1" hangingPunct="1">
              <a:spcBef>
                <a:spcPct val="0"/>
              </a:spcBef>
            </a:pPr>
            <a:r>
              <a:rPr lang="en-US" dirty="0" smtClean="0"/>
              <a:t>Making the Case for the Importance of School Climate and Its Measurement </a:t>
            </a:r>
            <a:r>
              <a:rPr lang="en-US" b="0" dirty="0" smtClean="0"/>
              <a:t/>
            </a:r>
            <a:br>
              <a:rPr lang="en-US" b="0" dirty="0" smtClean="0"/>
            </a:br>
            <a:r>
              <a:rPr lang="en-US" b="0" dirty="0" smtClean="0"/>
              <a:t>November 30, 2011	4:00 pm − 5:30 pm ET </a:t>
            </a:r>
          </a:p>
          <a:p>
            <a:pPr eaLnBrk="1" hangingPunct="1">
              <a:spcBef>
                <a:spcPct val="0"/>
              </a:spcBef>
              <a:buFontTx/>
              <a:buNone/>
            </a:pPr>
            <a:r>
              <a:rPr lang="en-US" b="0" dirty="0" smtClean="0"/>
              <a:t>	December 1, 2011	11:00 am  − 12:30 pm ET</a:t>
            </a:r>
          </a:p>
          <a:p>
            <a:pPr eaLnBrk="1" hangingPunct="1">
              <a:spcBef>
                <a:spcPct val="0"/>
              </a:spcBef>
              <a:buFontTx/>
              <a:buNone/>
            </a:pPr>
            <a:endParaRPr lang="en-US" dirty="0" smtClean="0"/>
          </a:p>
          <a:p>
            <a:pPr eaLnBrk="1" hangingPunct="1">
              <a:spcBef>
                <a:spcPct val="0"/>
              </a:spcBef>
            </a:pPr>
            <a:r>
              <a:rPr lang="en-US" b="0" dirty="0" smtClean="0"/>
              <a:t>The FY11 schedule of Safe and Supportive Schools TA Center Webinars will be posted as soon as it is available.</a:t>
            </a:r>
          </a:p>
          <a:p>
            <a:pPr eaLnBrk="1" hangingPunct="1">
              <a:spcBef>
                <a:spcPct val="0"/>
              </a:spcBef>
              <a:buFontTx/>
              <a:buNone/>
            </a:pPr>
            <a:endParaRPr lang="en-US" dirty="0" smtClean="0"/>
          </a:p>
          <a:p>
            <a:pPr eaLnBrk="1" hangingPunct="1">
              <a:spcBef>
                <a:spcPct val="0"/>
              </a:spcBef>
              <a:buFontTx/>
              <a:buNone/>
            </a:pPr>
            <a:endParaRPr lang="en-US" dirty="0" smtClean="0"/>
          </a:p>
          <a:p>
            <a:pPr eaLnBrk="1" hangingPunct="1">
              <a:spcBef>
                <a:spcPct val="0"/>
              </a:spcBef>
              <a:buFontTx/>
              <a:buNone/>
            </a:pPr>
            <a:endParaRPr lang="en-US" b="0" dirty="0" smtClean="0"/>
          </a:p>
          <a:p>
            <a:pPr eaLnBrk="1" hangingPunct="1">
              <a:spcBef>
                <a:spcPct val="0"/>
              </a:spcBef>
              <a:buFontTx/>
              <a:buNone/>
            </a:pPr>
            <a:endParaRPr lang="en-US" b="0" dirty="0" smtClean="0"/>
          </a:p>
          <a:p>
            <a:pPr eaLnBrk="1" hangingPunct="1">
              <a:spcBef>
                <a:spcPct val="0"/>
              </a:spcBef>
              <a:buFontTx/>
              <a:buNone/>
            </a:pPr>
            <a:r>
              <a:rPr lang="en-US" b="0" dirty="0" smtClean="0"/>
              <a:t> </a:t>
            </a:r>
          </a:p>
          <a:p>
            <a:pPr eaLnBrk="1" hangingPunct="1">
              <a:spcBef>
                <a:spcPct val="0"/>
              </a:spcBef>
            </a:pPr>
            <a:endParaRPr lang="en-US" b="0" dirty="0" smtClean="0"/>
          </a:p>
        </p:txBody>
      </p:sp>
      <p:sp>
        <p:nvSpPr>
          <p:cNvPr id="64516" name="Footer Placeholder 2"/>
          <p:cNvSpPr>
            <a:spLocks noGrp="1"/>
          </p:cNvSpPr>
          <p:nvPr>
            <p:ph type="ftr" sz="quarter" idx="10"/>
          </p:nvPr>
        </p:nvSpPr>
        <p:spPr>
          <a:noFill/>
          <a:ln>
            <a:miter lim="800000"/>
            <a:headEnd/>
            <a:tailEnd/>
          </a:ln>
        </p:spPr>
        <p:txBody>
          <a:bodyPr/>
          <a:lstStyle/>
          <a:p>
            <a:r>
              <a:rPr lang="de-DE" smtClean="0">
                <a:ea typeface="ＭＳ Ｐゴシック" pitchFamily="34" charset="-128"/>
              </a:rPr>
              <a:t>Page </a:t>
            </a:r>
            <a:r>
              <a:rPr lang="de-DE" smtClean="0">
                <a:ea typeface="ＭＳ Ｐゴシック" pitchFamily="34" charset="-128"/>
                <a:sym typeface="Wingdings" pitchFamily="2" charset="2"/>
              </a:rPr>
              <a:t></a:t>
            </a:r>
            <a:fld id="{871967DC-6C95-496C-B9DA-97235DE6567F}" type="slidenum">
              <a:rPr lang="de-DE" smtClean="0">
                <a:ea typeface="ＭＳ Ｐゴシック" pitchFamily="34" charset="-128"/>
              </a:rPr>
              <a:pPr/>
              <a:t>53</a:t>
            </a:fld>
            <a:endParaRPr lang="de-DE"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377825" y="-252413"/>
            <a:ext cx="7162800" cy="1371601"/>
          </a:xfrm>
        </p:spPr>
        <p:txBody>
          <a:bodyPr/>
          <a:lstStyle/>
          <a:p>
            <a:pPr eaLnBrk="1" hangingPunct="1"/>
            <a:r>
              <a:rPr lang="en-US" sz="2800" dirty="0" smtClean="0">
                <a:solidFill>
                  <a:schemeClr val="bg1"/>
                </a:solidFill>
              </a:rPr>
              <a:t>Survey Administration Citations</a:t>
            </a:r>
          </a:p>
        </p:txBody>
      </p:sp>
      <p:sp>
        <p:nvSpPr>
          <p:cNvPr id="51203" name="Content Placeholder 2"/>
          <p:cNvSpPr>
            <a:spLocks noGrp="1"/>
          </p:cNvSpPr>
          <p:nvPr>
            <p:ph idx="4294967295"/>
          </p:nvPr>
        </p:nvSpPr>
        <p:spPr>
          <a:xfrm>
            <a:off x="295274" y="1017588"/>
            <a:ext cx="8543926" cy="5270500"/>
          </a:xfrm>
        </p:spPr>
        <p:txBody>
          <a:bodyPr/>
          <a:lstStyle/>
          <a:p>
            <a:pPr marL="228600" indent="-228600">
              <a:spcBef>
                <a:spcPts val="600"/>
              </a:spcBef>
              <a:buFont typeface="Arial" charset="0"/>
              <a:buAutoNum type="arabicPeriod"/>
            </a:pPr>
            <a:r>
              <a:rPr lang="en-US" sz="1500" b="0" dirty="0" err="1" smtClean="0"/>
              <a:t>Tourangeau</a:t>
            </a:r>
            <a:r>
              <a:rPr lang="en-US" sz="1500" b="0" dirty="0" smtClean="0"/>
              <a:t>, R. and Smith, T.W. (1996), “Asking Sensitive Questions: The Impact of </a:t>
            </a:r>
            <a:r>
              <a:rPr lang="en-US" sz="1500" b="0" i="1" dirty="0" err="1" smtClean="0"/>
              <a:t>DataCollection</a:t>
            </a:r>
            <a:r>
              <a:rPr lang="en-US" sz="1500" b="0" i="1" dirty="0" smtClean="0"/>
              <a:t> Mode, Question Format, and Question Context.” Public Opinion </a:t>
            </a:r>
            <a:r>
              <a:rPr lang="en-US" sz="1500" b="0" dirty="0" smtClean="0"/>
              <a:t>Quarterly</a:t>
            </a:r>
            <a:r>
              <a:rPr lang="en-US" sz="1500" b="0" i="1" dirty="0" smtClean="0"/>
              <a:t>, 60: 275-304.</a:t>
            </a:r>
            <a:endParaRPr lang="en-US" sz="1500" b="0" dirty="0" smtClean="0"/>
          </a:p>
          <a:p>
            <a:pPr marL="228600" indent="-228600">
              <a:spcBef>
                <a:spcPts val="600"/>
              </a:spcBef>
              <a:buFont typeface="Arial" charset="0"/>
              <a:buAutoNum type="arabicPeriod"/>
            </a:pPr>
            <a:r>
              <a:rPr lang="en-US" sz="1500" b="0" dirty="0" smtClean="0"/>
              <a:t>Safe Supportive Schools Technical Assistance Center webinar, Survey Management, March 2 and 3, 2011, archived at  </a:t>
            </a:r>
            <a:r>
              <a:rPr lang="en-US" sz="1500" b="0" dirty="0" smtClean="0">
                <a:hlinkClick r:id="rId3"/>
              </a:rPr>
              <a:t>http://safesupportiveschools.ed.gov/index.php?id=64</a:t>
            </a:r>
            <a:r>
              <a:rPr lang="en-US" sz="1500" b="0" dirty="0" smtClean="0"/>
              <a:t>. </a:t>
            </a:r>
          </a:p>
          <a:p>
            <a:pPr marL="228600" indent="-228600">
              <a:spcBef>
                <a:spcPts val="600"/>
              </a:spcBef>
              <a:buFont typeface="Arial" charset="0"/>
              <a:buAutoNum type="arabicPeriod"/>
            </a:pPr>
            <a:r>
              <a:rPr lang="en-US" sz="1500" b="0" dirty="0" smtClean="0"/>
              <a:t>Fowler Jr., F. J. (2009) </a:t>
            </a:r>
            <a:r>
              <a:rPr lang="en-US" sz="1500" b="0" i="1" dirty="0" smtClean="0"/>
              <a:t>Survey Research Methods</a:t>
            </a:r>
            <a:r>
              <a:rPr lang="en-US" sz="1500" b="0" dirty="0" smtClean="0"/>
              <a:t> (4th Edition). Washington, DC: Sage.</a:t>
            </a:r>
          </a:p>
          <a:p>
            <a:pPr marL="228600" indent="-228600">
              <a:spcBef>
                <a:spcPts val="600"/>
              </a:spcBef>
              <a:buFont typeface="Arial" charset="0"/>
              <a:buAutoNum type="arabicPeriod"/>
            </a:pPr>
            <a:r>
              <a:rPr lang="en-US" sz="1500" b="0" dirty="0" smtClean="0"/>
              <a:t>Groves, R. M., Fowler Jr., F. J., </a:t>
            </a:r>
            <a:r>
              <a:rPr lang="en-US" sz="1500" b="0" dirty="0" err="1" smtClean="0"/>
              <a:t>Couper</a:t>
            </a:r>
            <a:r>
              <a:rPr lang="en-US" sz="1500" b="0" dirty="0" smtClean="0"/>
              <a:t>, M. P. , </a:t>
            </a:r>
            <a:r>
              <a:rPr lang="en-US" sz="1500" b="0" dirty="0" err="1" smtClean="0"/>
              <a:t>Lepkowski</a:t>
            </a:r>
            <a:r>
              <a:rPr lang="en-US" sz="1500" b="0" dirty="0" smtClean="0"/>
              <a:t>, J. M., Singer, E., &amp;. </a:t>
            </a:r>
            <a:r>
              <a:rPr lang="en-US" sz="1500" b="0" dirty="0" err="1" smtClean="0"/>
              <a:t>Tourangeau</a:t>
            </a:r>
            <a:r>
              <a:rPr lang="en-US" sz="1500" b="0" dirty="0" smtClean="0"/>
              <a:t>, R. (2004). </a:t>
            </a:r>
            <a:r>
              <a:rPr lang="en-US" sz="1500" b="0" i="1" dirty="0" smtClean="0"/>
              <a:t>Survey Methodology. </a:t>
            </a:r>
            <a:r>
              <a:rPr lang="en-US" sz="1500" b="0" dirty="0" smtClean="0"/>
              <a:t>Hoboken, NJ: Wiley.</a:t>
            </a:r>
          </a:p>
          <a:p>
            <a:pPr marL="228600" indent="-228600">
              <a:spcBef>
                <a:spcPts val="600"/>
              </a:spcBef>
              <a:buFont typeface="Arial" charset="0"/>
              <a:buAutoNum type="arabicPeriod"/>
            </a:pPr>
            <a:r>
              <a:rPr lang="en-US" sz="1500" b="0" dirty="0" err="1" smtClean="0"/>
              <a:t>Couper</a:t>
            </a:r>
            <a:r>
              <a:rPr lang="en-US" sz="1500" b="0" dirty="0" smtClean="0"/>
              <a:t>, M.P &amp; Miller, P. V. (2008). “Web Survey Methods: Introduction.” </a:t>
            </a:r>
            <a:r>
              <a:rPr lang="en-US" sz="1500" b="0" i="1" dirty="0" smtClean="0"/>
              <a:t>Public Opinion</a:t>
            </a:r>
            <a:r>
              <a:rPr lang="en-US" sz="1500" b="0" dirty="0" smtClean="0"/>
              <a:t> </a:t>
            </a:r>
            <a:r>
              <a:rPr lang="en-US" sz="1500" b="0" i="1" dirty="0" smtClean="0"/>
              <a:t>Quarterly, </a:t>
            </a:r>
            <a:r>
              <a:rPr lang="en-US" sz="1500" b="0" dirty="0" smtClean="0"/>
              <a:t>72: 831-835.</a:t>
            </a:r>
          </a:p>
          <a:p>
            <a:pPr marL="228600" indent="-228600">
              <a:spcBef>
                <a:spcPts val="600"/>
              </a:spcBef>
              <a:buFont typeface="Arial" charset="0"/>
              <a:buAutoNum type="arabicPeriod"/>
            </a:pPr>
            <a:r>
              <a:rPr lang="en-US" sz="1500" b="0" dirty="0" smtClean="0"/>
              <a:t>Harper, K. (December, 2010). Measuring School Climate. Presented to the Safe and Supportive Schools Grantee Meeting, Washington, DC. </a:t>
            </a:r>
          </a:p>
          <a:p>
            <a:pPr marL="228600" indent="-228600">
              <a:spcBef>
                <a:spcPts val="600"/>
              </a:spcBef>
              <a:buFont typeface="+mj-lt"/>
              <a:buAutoNum type="arabicPeriod"/>
            </a:pPr>
            <a:r>
              <a:rPr lang="en-US" sz="1500" b="0" dirty="0" err="1" smtClean="0"/>
              <a:t>Bohrnstedt</a:t>
            </a:r>
            <a:r>
              <a:rPr lang="en-US" sz="1500" b="0" dirty="0" smtClean="0"/>
              <a:t>, G., </a:t>
            </a:r>
            <a:r>
              <a:rPr lang="en-US" sz="1500" b="0" dirty="0" err="1" smtClean="0"/>
              <a:t>Boruch</a:t>
            </a:r>
            <a:r>
              <a:rPr lang="en-US" sz="1500" b="0" dirty="0" smtClean="0"/>
              <a:t>, R., </a:t>
            </a:r>
            <a:r>
              <a:rPr lang="en-US" sz="1500" b="0" dirty="0" err="1" smtClean="0"/>
              <a:t>Secada</a:t>
            </a:r>
            <a:r>
              <a:rPr lang="en-US" sz="1500" b="0" dirty="0" smtClean="0"/>
              <a:t>, W. (2010). </a:t>
            </a:r>
            <a:r>
              <a:rPr lang="en-US" sz="1500" b="0" i="1" dirty="0" smtClean="0"/>
              <a:t>Workshop on the Protection of Human Subjects in Education Research</a:t>
            </a:r>
            <a:r>
              <a:rPr lang="en-US" sz="1500" b="0" dirty="0" smtClean="0"/>
              <a:t>. Workshop presented at the 2010 annual meeting of the American Educational Research Association (AERA).  </a:t>
            </a:r>
          </a:p>
          <a:p>
            <a:pPr marL="228600" indent="-228600">
              <a:spcBef>
                <a:spcPts val="600"/>
              </a:spcBef>
              <a:buFont typeface="+mj-lt"/>
              <a:buAutoNum type="arabicPeriod"/>
            </a:pPr>
            <a:r>
              <a:rPr lang="en-US" sz="1500" b="0" dirty="0" smtClean="0"/>
              <a:t>IRB FAQs for Survey Researchers, found at: </a:t>
            </a:r>
            <a:r>
              <a:rPr lang="en-US" sz="1500" b="0" u="sng" dirty="0" smtClean="0">
                <a:solidFill>
                  <a:srgbClr val="FF0000"/>
                </a:solidFill>
                <a:hlinkClick r:id="rId4"/>
              </a:rPr>
              <a:t>http://www.aapor.org/Content/aapor/Resources/ForResearchers/InstitutionalReviewBoards/IRBFAQsforSurveyResearchers/default.htm</a:t>
            </a:r>
            <a:r>
              <a:rPr lang="en-US" sz="1500" b="0" dirty="0" smtClean="0"/>
              <a:t>.</a:t>
            </a:r>
            <a:endParaRPr lang="en-US" sz="1500" b="0" dirty="0" smtClean="0">
              <a:solidFill>
                <a:srgbClr val="FF0000"/>
              </a:solidFill>
              <a:hlinkClick r:id="rId4"/>
            </a:endParaRPr>
          </a:p>
          <a:p>
            <a:pPr marL="228600" indent="-228600">
              <a:spcBef>
                <a:spcPts val="600"/>
              </a:spcBef>
              <a:buNone/>
            </a:pPr>
            <a:endParaRPr lang="en-US" sz="1500" b="0" dirty="0" smtClean="0">
              <a:solidFill>
                <a:srgbClr val="FF0000"/>
              </a:solidFill>
            </a:endParaRPr>
          </a:p>
          <a:p>
            <a:pPr marL="228600" indent="-228600">
              <a:spcBef>
                <a:spcPts val="0"/>
              </a:spcBef>
              <a:buFont typeface="Arial" charset="0"/>
              <a:buAutoNum type="arabicPeriod"/>
            </a:pPr>
            <a:endParaRPr lang="en-US" sz="1500" b="0" dirty="0" smtClean="0">
              <a:solidFill>
                <a:srgbClr val="FF0000"/>
              </a:solidFill>
            </a:endParaRPr>
          </a:p>
          <a:p>
            <a:pPr marL="228600" indent="-228600">
              <a:spcBef>
                <a:spcPts val="0"/>
              </a:spcBef>
              <a:buFont typeface="Arial" charset="0"/>
              <a:buAutoNum type="arabicPeriod"/>
            </a:pPr>
            <a:endParaRPr lang="en-US" sz="1500" b="0" dirty="0" smtClean="0"/>
          </a:p>
          <a:p>
            <a:pPr marL="228600" indent="-228600">
              <a:spcBef>
                <a:spcPts val="0"/>
              </a:spcBef>
              <a:buFont typeface="Arial" charset="0"/>
              <a:buAutoNum type="arabicPeriod" startAt="10"/>
              <a:defRPr/>
            </a:pPr>
            <a:endParaRPr lang="en-US" sz="1500" b="0" dirty="0" smtClean="0"/>
          </a:p>
          <a:p>
            <a:pPr marL="228600" indent="-228600">
              <a:spcBef>
                <a:spcPts val="0"/>
              </a:spcBef>
              <a:buFont typeface="Arial" charset="0"/>
              <a:buAutoNum type="arabicPeriod"/>
            </a:pPr>
            <a:endParaRPr lang="en-US" sz="1500" b="0" dirty="0" smtClean="0"/>
          </a:p>
        </p:txBody>
      </p:sp>
      <p:sp>
        <p:nvSpPr>
          <p:cNvPr id="51204" name="Footer Placeholder 2"/>
          <p:cNvSpPr>
            <a:spLocks noGrp="1"/>
          </p:cNvSpPr>
          <p:nvPr>
            <p:ph type="ftr" sz="quarter" idx="10"/>
          </p:nvPr>
        </p:nvSpPr>
        <p:spPr>
          <a:noFill/>
          <a:ln>
            <a:miter lim="800000"/>
            <a:headEnd/>
            <a:tailEnd/>
          </a:ln>
        </p:spPr>
        <p:txBody>
          <a:bodyPr/>
          <a:lstStyle/>
          <a:p>
            <a:r>
              <a:rPr lang="de-DE" smtClean="0"/>
              <a:t>Page </a:t>
            </a:r>
            <a:r>
              <a:rPr lang="de-DE" smtClean="0">
                <a:sym typeface="Wingdings" pitchFamily="2" charset="2"/>
              </a:rPr>
              <a:t></a:t>
            </a:r>
            <a:r>
              <a:rPr lang="de-DE" smtClean="0"/>
              <a:t> </a:t>
            </a:r>
            <a:fld id="{AAAF0B34-E065-47B4-80F3-F14D58F1ABFE}" type="slidenum">
              <a:rPr lang="de-DE" smtClean="0"/>
              <a:pPr/>
              <a:t>54</a:t>
            </a:fld>
            <a:endParaRPr lang="de-DE" smtClean="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Archived Webinars</a:t>
            </a:r>
          </a:p>
        </p:txBody>
      </p:sp>
      <p:sp>
        <p:nvSpPr>
          <p:cNvPr id="13315" name="Content Placeholder 2"/>
          <p:cNvSpPr>
            <a:spLocks noGrp="1"/>
          </p:cNvSpPr>
          <p:nvPr>
            <p:ph idx="1"/>
          </p:nvPr>
        </p:nvSpPr>
        <p:spPr>
          <a:xfrm>
            <a:off x="330201" y="1039813"/>
            <a:ext cx="7918253" cy="4391025"/>
          </a:xfrm>
        </p:spPr>
        <p:txBody>
          <a:bodyPr/>
          <a:lstStyle/>
          <a:p>
            <a:r>
              <a:rPr lang="en-US" b="0" dirty="0" smtClean="0"/>
              <a:t>Archived webinars cover the following school climate survey topics in greater detail:</a:t>
            </a:r>
            <a:br>
              <a:rPr lang="en-US" b="0" dirty="0" smtClean="0"/>
            </a:br>
            <a:endParaRPr lang="en-US" b="0" dirty="0" smtClean="0"/>
          </a:p>
          <a:p>
            <a:pPr lvl="1"/>
            <a:r>
              <a:rPr lang="en-US" sz="1800" b="1" dirty="0" smtClean="0"/>
              <a:t>Survey Management</a:t>
            </a:r>
          </a:p>
          <a:p>
            <a:pPr lvl="2">
              <a:buNone/>
            </a:pPr>
            <a:r>
              <a:rPr lang="en-US" sz="1400" b="1" dirty="0" smtClean="0">
                <a:hlinkClick r:id="rId3"/>
              </a:rPr>
              <a:t>http://safesupportiveschools.ed.gov/index.php?id=9&amp;eid=6</a:t>
            </a:r>
            <a:r>
              <a:rPr lang="en-US" sz="1400" b="1" dirty="0" smtClean="0"/>
              <a:t> </a:t>
            </a:r>
          </a:p>
          <a:p>
            <a:pPr lvl="2">
              <a:buNone/>
            </a:pPr>
            <a:endParaRPr lang="en-US" sz="1400" b="1" dirty="0" smtClean="0"/>
          </a:p>
          <a:p>
            <a:pPr lvl="1"/>
            <a:r>
              <a:rPr lang="en-US" sz="1800" b="1" dirty="0" smtClean="0"/>
              <a:t>Survey Development</a:t>
            </a:r>
          </a:p>
          <a:p>
            <a:pPr lvl="2">
              <a:buNone/>
            </a:pPr>
            <a:r>
              <a:rPr lang="en-US" sz="1400" b="1" dirty="0" smtClean="0">
                <a:hlinkClick r:id="rId4"/>
              </a:rPr>
              <a:t>http://safesupportiveschools.ed.gov/index.php?id=9&amp;eid=8</a:t>
            </a:r>
            <a:r>
              <a:rPr lang="en-US" sz="1400" b="1" dirty="0" smtClean="0"/>
              <a:t> </a:t>
            </a:r>
            <a:endParaRPr lang="en-US" sz="1400" dirty="0" smtClean="0"/>
          </a:p>
          <a:p>
            <a:pPr lvl="2">
              <a:buNone/>
            </a:pPr>
            <a:endParaRPr lang="en-US" b="0" dirty="0" smtClean="0"/>
          </a:p>
          <a:p>
            <a:pPr lvl="1"/>
            <a:r>
              <a:rPr lang="en-US" sz="1800" b="1" dirty="0" smtClean="0"/>
              <a:t>Analysis of survey data</a:t>
            </a:r>
            <a:r>
              <a:rPr lang="en-US" sz="1800" dirty="0" smtClean="0"/>
              <a:t> </a:t>
            </a:r>
          </a:p>
          <a:p>
            <a:pPr lvl="2">
              <a:buNone/>
            </a:pPr>
            <a:r>
              <a:rPr lang="en-US" sz="1400" b="1" dirty="0" smtClean="0">
                <a:hlinkClick r:id="rId5"/>
              </a:rPr>
              <a:t>http://safesupportiveschools.ed.gov/index.php?id=9&amp;eid=17</a:t>
            </a:r>
            <a:r>
              <a:rPr lang="en-US" sz="1400" b="1" dirty="0" smtClean="0">
                <a:hlinkClick r:id="rId6"/>
              </a:rPr>
              <a:t> </a:t>
            </a:r>
          </a:p>
          <a:p>
            <a:pPr lvl="2">
              <a:buNone/>
            </a:pPr>
            <a:endParaRPr lang="en-US" sz="1400" b="1" dirty="0" smtClean="0">
              <a:hlinkClick r:id="rId6"/>
            </a:endParaRPr>
          </a:p>
          <a:p>
            <a:pPr lvl="1"/>
            <a:r>
              <a:rPr lang="en-US" sz="1800" b="1" dirty="0" smtClean="0"/>
              <a:t>Reporting and dissemination</a:t>
            </a:r>
          </a:p>
          <a:p>
            <a:pPr lvl="2">
              <a:buNone/>
            </a:pPr>
            <a:r>
              <a:rPr lang="en-US" sz="1400" b="1" dirty="0" smtClean="0">
                <a:hlinkClick r:id="rId6"/>
              </a:rPr>
              <a:t>http://safesupportiveschools.ed.gov/index.php?id=9&amp;eid=20</a:t>
            </a:r>
            <a:endParaRPr lang="en-US" sz="1400" b="1" dirty="0" smtClean="0"/>
          </a:p>
          <a:p>
            <a:pPr lvl="2">
              <a:buNone/>
            </a:pPr>
            <a:endParaRPr lang="en-US" sz="1400" b="1" dirty="0" smtClean="0"/>
          </a:p>
          <a:p>
            <a:pPr lvl="2">
              <a:buNone/>
            </a:pPr>
            <a:endParaRPr lang="en-US" sz="1400" dirty="0" smtClean="0"/>
          </a:p>
        </p:txBody>
      </p:sp>
      <p:sp>
        <p:nvSpPr>
          <p:cNvPr id="13316" name="Footer Placeholder 3"/>
          <p:cNvSpPr>
            <a:spLocks noGrp="1"/>
          </p:cNvSpPr>
          <p:nvPr>
            <p:ph type="ftr" sz="quarter" idx="10"/>
          </p:nvPr>
        </p:nvSpPr>
        <p:spPr>
          <a:noFill/>
          <a:ln>
            <a:miter lim="800000"/>
            <a:headEnd/>
            <a:tailEnd/>
          </a:ln>
        </p:spPr>
        <p:txBody>
          <a:bodyPr/>
          <a:lstStyle/>
          <a:p>
            <a:r>
              <a:rPr lang="de-DE" smtClean="0"/>
              <a:t>Page </a:t>
            </a:r>
            <a:r>
              <a:rPr lang="de-DE" smtClean="0">
                <a:sym typeface="Wingdings" charset="2"/>
              </a:rPr>
              <a:t></a:t>
            </a:r>
            <a:r>
              <a:rPr lang="de-DE" smtClean="0"/>
              <a:t> </a:t>
            </a:r>
            <a:fld id="{355866D2-FA71-4A97-9729-120D0FA469E6}" type="slidenum">
              <a:rPr lang="de-DE" smtClean="0"/>
              <a:pPr/>
              <a:t>6</a:t>
            </a:fld>
            <a:endParaRPr lang="de-DE" smtClean="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280988" y="692150"/>
            <a:ext cx="7485062" cy="742950"/>
          </a:xfrm>
        </p:spPr>
        <p:txBody>
          <a:bodyPr/>
          <a:lstStyle/>
          <a:p>
            <a:r>
              <a:rPr lang="en-US" noProof="1" smtClean="0"/>
              <a:t>Survey Administration</a:t>
            </a:r>
          </a:p>
        </p:txBody>
      </p:sp>
      <p:sp>
        <p:nvSpPr>
          <p:cNvPr id="4099" name="Rectangle 5"/>
          <p:cNvSpPr>
            <a:spLocks noGrp="1" noChangeArrowheads="1"/>
          </p:cNvSpPr>
          <p:nvPr>
            <p:ph type="subTitle" idx="1"/>
          </p:nvPr>
        </p:nvSpPr>
        <p:spPr>
          <a:xfrm>
            <a:off x="280988" y="1308100"/>
            <a:ext cx="7510462" cy="868363"/>
          </a:xfrm>
        </p:spPr>
        <p:txBody>
          <a:bodyPr/>
          <a:lstStyle/>
          <a:p>
            <a:pPr>
              <a:buFont typeface="Wingdings" pitchFamily="2" charset="2"/>
              <a:buNone/>
            </a:pPr>
            <a:r>
              <a:rPr lang="en-US" noProof="1" smtClean="0"/>
              <a:t>Sally Ruddy, Ph.D., American Institutes for Research</a:t>
            </a:r>
            <a:r>
              <a:rPr lang="en-US" dirty="0" smtClean="0"/>
              <a:t> </a:t>
            </a:r>
            <a:endParaRPr lang="en-US" noProof="1" smtClean="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263525" y="-80963"/>
            <a:ext cx="7162800" cy="1016001"/>
          </a:xfrm>
        </p:spPr>
        <p:txBody>
          <a:bodyPr/>
          <a:lstStyle/>
          <a:p>
            <a:r>
              <a:rPr lang="en-US" dirty="0" smtClean="0">
                <a:solidFill>
                  <a:schemeClr val="bg1"/>
                </a:solidFill>
              </a:rPr>
              <a:t>Polling Question #1</a:t>
            </a:r>
          </a:p>
        </p:txBody>
      </p:sp>
      <p:sp>
        <p:nvSpPr>
          <p:cNvPr id="13315" name="TextBox 6"/>
          <p:cNvSpPr txBox="1">
            <a:spLocks noChangeArrowheads="1"/>
          </p:cNvSpPr>
          <p:nvPr/>
        </p:nvSpPr>
        <p:spPr bwMode="auto">
          <a:xfrm>
            <a:off x="263525" y="1066800"/>
            <a:ext cx="7391400" cy="3416300"/>
          </a:xfrm>
          <a:prstGeom prst="rect">
            <a:avLst/>
          </a:prstGeom>
          <a:noFill/>
          <a:ln w="9525">
            <a:noFill/>
            <a:miter lim="800000"/>
            <a:headEnd/>
            <a:tailEnd/>
          </a:ln>
        </p:spPr>
        <p:txBody>
          <a:bodyPr>
            <a:spAutoFit/>
          </a:bodyPr>
          <a:lstStyle/>
          <a:p>
            <a:r>
              <a:rPr lang="en-US" sz="2400" b="1" dirty="0">
                <a:latin typeface="Calibri" pitchFamily="34" charset="0"/>
              </a:rPr>
              <a:t>Which of the following best describes your current role?</a:t>
            </a:r>
          </a:p>
          <a:p>
            <a:endParaRPr lang="en-US" sz="2400" b="1" dirty="0">
              <a:latin typeface="Calibri" pitchFamily="34" charset="0"/>
            </a:endParaRPr>
          </a:p>
          <a:p>
            <a:pPr lvl="1">
              <a:buFont typeface="Wingdings" pitchFamily="2" charset="2"/>
              <a:buChar char="q"/>
            </a:pPr>
            <a:r>
              <a:rPr lang="en-US" sz="2400" dirty="0">
                <a:latin typeface="Calibri" pitchFamily="34" charset="0"/>
              </a:rPr>
              <a:t>  State Education Personnel</a:t>
            </a:r>
          </a:p>
          <a:p>
            <a:pPr lvl="1">
              <a:buFont typeface="Wingdings" pitchFamily="2" charset="2"/>
              <a:buChar char="q"/>
            </a:pPr>
            <a:r>
              <a:rPr lang="en-US" sz="2400" dirty="0">
                <a:latin typeface="Calibri" pitchFamily="34" charset="0"/>
              </a:rPr>
              <a:t>  District or School Administrator</a:t>
            </a:r>
          </a:p>
          <a:p>
            <a:pPr lvl="1">
              <a:buFont typeface="Wingdings" pitchFamily="2" charset="2"/>
              <a:buChar char="q"/>
            </a:pPr>
            <a:r>
              <a:rPr lang="en-US" sz="2400" dirty="0">
                <a:latin typeface="Calibri" pitchFamily="34" charset="0"/>
              </a:rPr>
              <a:t>  Teacher or School Support Staff</a:t>
            </a:r>
          </a:p>
          <a:p>
            <a:pPr lvl="1">
              <a:buFont typeface="Wingdings" pitchFamily="2" charset="2"/>
              <a:buChar char="q"/>
            </a:pPr>
            <a:r>
              <a:rPr lang="en-US" sz="2400" dirty="0">
                <a:latin typeface="Calibri" pitchFamily="34" charset="0"/>
              </a:rPr>
              <a:t>  Community or Family Representative</a:t>
            </a:r>
          </a:p>
          <a:p>
            <a:pPr lvl="1">
              <a:buFont typeface="Wingdings" pitchFamily="2" charset="2"/>
              <a:buChar char="q"/>
            </a:pPr>
            <a:r>
              <a:rPr lang="en-US" sz="2400" dirty="0">
                <a:latin typeface="Calibri" pitchFamily="34" charset="0"/>
              </a:rPr>
              <a:t>  Student</a:t>
            </a:r>
          </a:p>
          <a:p>
            <a:pPr lvl="1">
              <a:buFont typeface="Wingdings" pitchFamily="2" charset="2"/>
              <a:buChar char="q"/>
            </a:pPr>
            <a:r>
              <a:rPr lang="en-US" sz="2400" dirty="0">
                <a:latin typeface="Calibri" pitchFamily="34" charset="0"/>
              </a:rPr>
              <a:t>  Researcher</a:t>
            </a:r>
          </a:p>
          <a:p>
            <a:pPr lvl="1">
              <a:buFont typeface="Wingdings" pitchFamily="2" charset="2"/>
              <a:buChar char="q"/>
            </a:pPr>
            <a:r>
              <a:rPr lang="en-US" sz="2400" dirty="0">
                <a:latin typeface="Calibri" pitchFamily="34" charset="0"/>
              </a:rPr>
              <a:t>  Other</a:t>
            </a:r>
          </a:p>
        </p:txBody>
      </p:sp>
      <p:sp>
        <p:nvSpPr>
          <p:cNvPr id="4" name="Footer Placeholder 3"/>
          <p:cNvSpPr>
            <a:spLocks noGrp="1"/>
          </p:cNvSpPr>
          <p:nvPr>
            <p:ph type="ftr" sz="quarter" idx="10"/>
          </p:nvPr>
        </p:nvSpPr>
        <p:spPr/>
        <p:txBody>
          <a:bodyPr/>
          <a:lstStyle/>
          <a:p>
            <a:pPr>
              <a:defRPr/>
            </a:pPr>
            <a:r>
              <a:rPr lang="de-DE" dirty="0" smtClean="0">
                <a:latin typeface="Calibri" pitchFamily="34" charset="0"/>
                <a:cs typeface="Calibri" pitchFamily="34" charset="0"/>
              </a:rPr>
              <a:t>Page </a:t>
            </a:r>
            <a:r>
              <a:rPr lang="de-DE" dirty="0" smtClean="0">
                <a:latin typeface="Calibri" pitchFamily="34" charset="0"/>
                <a:ea typeface="ＭＳ Ｐゴシック" pitchFamily="34" charset="-128"/>
                <a:cs typeface="Calibri" pitchFamily="34" charset="0"/>
                <a:sym typeface="Wingdings" pitchFamily="2" charset="2"/>
              </a:rPr>
              <a:t></a:t>
            </a:r>
            <a:r>
              <a:rPr lang="de-DE" dirty="0" smtClean="0">
                <a:latin typeface="Calibri" pitchFamily="34" charset="0"/>
                <a:cs typeface="Calibri" pitchFamily="34" charset="0"/>
              </a:rPr>
              <a:t> </a:t>
            </a:r>
            <a:fld id="{7F3F823B-8CC9-4BC3-9543-F3AC9B43D03A}" type="slidenum">
              <a:rPr lang="de-DE" smtClean="0">
                <a:latin typeface="Calibri" pitchFamily="34" charset="0"/>
                <a:cs typeface="Calibri" pitchFamily="34" charset="0"/>
              </a:rPr>
              <a:pPr>
                <a:defRPr/>
              </a:pPr>
              <a:t>8</a:t>
            </a:fld>
            <a:endParaRPr lang="de-DE" dirty="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263525" y="-80963"/>
            <a:ext cx="7162800" cy="1016001"/>
          </a:xfrm>
        </p:spPr>
        <p:txBody>
          <a:bodyPr/>
          <a:lstStyle/>
          <a:p>
            <a:r>
              <a:rPr lang="en-US" dirty="0" smtClean="0">
                <a:solidFill>
                  <a:schemeClr val="bg1"/>
                </a:solidFill>
              </a:rPr>
              <a:t>Polling Question #2</a:t>
            </a:r>
          </a:p>
        </p:txBody>
      </p:sp>
      <p:sp>
        <p:nvSpPr>
          <p:cNvPr id="13315" name="TextBox 6"/>
          <p:cNvSpPr txBox="1">
            <a:spLocks noChangeArrowheads="1"/>
          </p:cNvSpPr>
          <p:nvPr/>
        </p:nvSpPr>
        <p:spPr bwMode="auto">
          <a:xfrm>
            <a:off x="263525" y="1066800"/>
            <a:ext cx="7391400" cy="1938992"/>
          </a:xfrm>
          <a:prstGeom prst="rect">
            <a:avLst/>
          </a:prstGeom>
          <a:noFill/>
          <a:ln w="9525">
            <a:noFill/>
            <a:miter lim="800000"/>
            <a:headEnd/>
            <a:tailEnd/>
          </a:ln>
        </p:spPr>
        <p:txBody>
          <a:bodyPr>
            <a:spAutoFit/>
          </a:bodyPr>
          <a:lstStyle/>
          <a:p>
            <a:r>
              <a:rPr lang="en-US" sz="2400" b="1" dirty="0" smtClean="0">
                <a:latin typeface="Calibri" pitchFamily="34" charset="0"/>
              </a:rPr>
              <a:t>Have you ever been the point person for administering surveys for a school or school district?  </a:t>
            </a:r>
            <a:endParaRPr lang="en-US" sz="2400" b="1" dirty="0">
              <a:latin typeface="Calibri" pitchFamily="34" charset="0"/>
            </a:endParaRPr>
          </a:p>
          <a:p>
            <a:endParaRPr lang="en-US" sz="2400" b="1"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Yes</a:t>
            </a:r>
            <a:endParaRPr lang="en-US" sz="2400"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No</a:t>
            </a:r>
            <a:endParaRPr lang="en-US" sz="2400" dirty="0">
              <a:latin typeface="Calibri" pitchFamily="34" charset="0"/>
            </a:endParaRPr>
          </a:p>
        </p:txBody>
      </p:sp>
      <p:sp>
        <p:nvSpPr>
          <p:cNvPr id="4" name="Footer Placeholder 3"/>
          <p:cNvSpPr>
            <a:spLocks noGrp="1"/>
          </p:cNvSpPr>
          <p:nvPr>
            <p:ph type="ftr" sz="quarter" idx="10"/>
          </p:nvPr>
        </p:nvSpPr>
        <p:spPr/>
        <p:txBody>
          <a:bodyPr/>
          <a:lstStyle/>
          <a:p>
            <a:pPr>
              <a:defRPr/>
            </a:pPr>
            <a:r>
              <a:rPr lang="de-DE" dirty="0" smtClean="0">
                <a:latin typeface="Calibri" pitchFamily="34" charset="0"/>
                <a:cs typeface="Calibri" pitchFamily="34" charset="0"/>
              </a:rPr>
              <a:t>Page </a:t>
            </a:r>
            <a:r>
              <a:rPr lang="de-DE" dirty="0" smtClean="0">
                <a:latin typeface="Calibri" pitchFamily="34" charset="0"/>
                <a:ea typeface="ＭＳ Ｐゴシック" pitchFamily="34" charset="-128"/>
                <a:cs typeface="Calibri" pitchFamily="34" charset="0"/>
                <a:sym typeface="Wingdings" pitchFamily="2" charset="2"/>
              </a:rPr>
              <a:t></a:t>
            </a:r>
            <a:r>
              <a:rPr lang="de-DE" dirty="0" smtClean="0">
                <a:latin typeface="Calibri" pitchFamily="34" charset="0"/>
                <a:cs typeface="Calibri" pitchFamily="34" charset="0"/>
              </a:rPr>
              <a:t> </a:t>
            </a:r>
            <a:fld id="{7F3F823B-8CC9-4BC3-9543-F3AC9B43D03A}" type="slidenum">
              <a:rPr lang="de-DE" smtClean="0">
                <a:latin typeface="Calibri" pitchFamily="34" charset="0"/>
                <a:cs typeface="Calibri" pitchFamily="34" charset="0"/>
              </a:rPr>
              <a:pPr>
                <a:defRPr/>
              </a:pPr>
              <a:t>9</a:t>
            </a:fld>
            <a:endParaRPr lang="de-DE" dirty="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PresentationLoad</Template>
  <TotalTime>3556</TotalTime>
  <Words>7040</Words>
  <Application>Microsoft Macintosh PowerPoint</Application>
  <PresentationFormat>On-screen Show (4:3)</PresentationFormat>
  <Paragraphs>812</Paragraphs>
  <Slides>54</Slides>
  <Notes>49</Notes>
  <HiddenSlides>0</HiddenSlides>
  <MMClips>0</MMClips>
  <ScaleCrop>false</ScaleCrop>
  <HeadingPairs>
    <vt:vector size="4" baseType="variant">
      <vt:variant>
        <vt:lpstr>Design Template</vt:lpstr>
      </vt:variant>
      <vt:variant>
        <vt:i4>1</vt:i4>
      </vt:variant>
      <vt:variant>
        <vt:lpstr>Slide Titles</vt:lpstr>
      </vt:variant>
      <vt:variant>
        <vt:i4>54</vt:i4>
      </vt:variant>
    </vt:vector>
  </HeadingPairs>
  <TitlesOfParts>
    <vt:vector size="55" baseType="lpstr">
      <vt:lpstr>PresentationLoad</vt:lpstr>
      <vt:lpstr>Welcome to Today’s Webinar!    Survey Administration </vt:lpstr>
      <vt:lpstr>Welcome to Today’s Webinar</vt:lpstr>
      <vt:lpstr>Questions, Event Evaluation &amp; Contact Information</vt:lpstr>
      <vt:lpstr>The Safe and Supportive Schools  Technical Assistance Center</vt:lpstr>
      <vt:lpstr>Safe and Supportive Schools Website</vt:lpstr>
      <vt:lpstr>Archived Webinars</vt:lpstr>
      <vt:lpstr>Survey Administration</vt:lpstr>
      <vt:lpstr>Polling Question #1</vt:lpstr>
      <vt:lpstr>Polling Question #2</vt:lpstr>
      <vt:lpstr>Agenda</vt:lpstr>
      <vt:lpstr>Importance of Good Survey Administration Practices</vt:lpstr>
      <vt:lpstr>Identifying Respondents and Selecting Modes of Data Collection</vt:lpstr>
      <vt:lpstr>Respondents: Students, Staff, Families  </vt:lpstr>
      <vt:lpstr>Modes of Survey Administration</vt:lpstr>
      <vt:lpstr>Paper vs. Online — General Considerations</vt:lpstr>
      <vt:lpstr>Paper vs. Online — General Considerations   (cont.)</vt:lpstr>
      <vt:lpstr>Modes for Specific Respondents</vt:lpstr>
      <vt:lpstr>Polling Question #3</vt:lpstr>
      <vt:lpstr>Slide 19</vt:lpstr>
      <vt:lpstr>Planning Logistics </vt:lpstr>
      <vt:lpstr>Start Planning Early</vt:lpstr>
      <vt:lpstr>Begin Working with Schools </vt:lpstr>
      <vt:lpstr>Decision: Census vs. Sample Survey </vt:lpstr>
      <vt:lpstr>  Decision: Census vs. Sample survey (cont.)</vt:lpstr>
      <vt:lpstr>Oversampling and Weighting</vt:lpstr>
      <vt:lpstr>Polling Question #4</vt:lpstr>
      <vt:lpstr>Decision: Data Collection Windows</vt:lpstr>
      <vt:lpstr>Decision: Data Collection Windows (cont.)</vt:lpstr>
      <vt:lpstr>Decision: Who Will Administer Student  Surveys?</vt:lpstr>
      <vt:lpstr>Decision: Active or Passive Parental  Consent for Student Surveys? </vt:lpstr>
      <vt:lpstr>Student Surveys and Waivers of  Documented Family Consent</vt:lpstr>
      <vt:lpstr>Student Surveys and Documented Family Consent</vt:lpstr>
      <vt:lpstr>Institutional Review Board (IRB) Submission</vt:lpstr>
      <vt:lpstr>Polling Question #5</vt:lpstr>
      <vt:lpstr>Confidentiality and Anonymity</vt:lpstr>
      <vt:lpstr>Response Rates: General Considerations</vt:lpstr>
      <vt:lpstr>Boosting Response Rates: Stakeholder  Buy-In</vt:lpstr>
      <vt:lpstr>Boosting Response Rates: Incentives</vt:lpstr>
      <vt:lpstr>Boosting Response Rates: Specific  Respondents</vt:lpstr>
      <vt:lpstr>Slide 40</vt:lpstr>
      <vt:lpstr>Preparing Materials </vt:lpstr>
      <vt:lpstr>Finalize  Administration Materials</vt:lpstr>
      <vt:lpstr>Instruction Manuals</vt:lpstr>
      <vt:lpstr>Instruction Manuals (cont.)</vt:lpstr>
      <vt:lpstr>Instruction Manuals (cont.)</vt:lpstr>
      <vt:lpstr>Collecting Data</vt:lpstr>
      <vt:lpstr>Two Weeks Before Data Collection Starts</vt:lpstr>
      <vt:lpstr>After Data Collection </vt:lpstr>
      <vt:lpstr>Providing Results</vt:lpstr>
      <vt:lpstr>Providing Results: Data Analysis</vt:lpstr>
      <vt:lpstr>Providing Results: Reporting and  Dissemination</vt:lpstr>
      <vt:lpstr>Slide 52</vt:lpstr>
      <vt:lpstr>Upcoming Webinars</vt:lpstr>
      <vt:lpstr>Survey Administration Citations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Colombi, Greta</dc:creator>
  <dc:description>PresentationLoad.com</dc:description>
  <cp:lastModifiedBy>Meagan OMalley</cp:lastModifiedBy>
  <cp:revision>431</cp:revision>
  <dcterms:created xsi:type="dcterms:W3CDTF">2011-12-27T17:50:47Z</dcterms:created>
  <dcterms:modified xsi:type="dcterms:W3CDTF">2011-12-27T17:51:01Z</dcterms:modified>
</cp:coreProperties>
</file>